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SpecialPlsOnTitleSld="0">
  <p:sldMasterIdLst>
    <p:sldMasterId id="2147483673" r:id="rId1"/>
  </p:sldMasterIdLst>
  <p:notesMasterIdLst>
    <p:notesMasterId r:id="rId2"/>
  </p:notesMasterIdLst>
  <p:handoutMasterIdLst>
    <p:handoutMasterId r:id="rId3"/>
  </p:handoutMasterIdLst>
  <p:sldIdLst>
    <p:sldId id="257" r:id="rId4"/>
    <p:sldId id="264" r:id="rId5"/>
    <p:sldId id="262" r:id="rId6"/>
    <p:sldId id="288" r:id="rId7"/>
    <p:sldId id="289" r:id="rId8"/>
    <p:sldId id="290" r:id="rId9"/>
    <p:sldId id="291" r:id="rId10"/>
    <p:sldId id="292" r:id="rId11"/>
    <p:sldId id="294" r:id="rId12"/>
    <p:sldId id="295" r:id="rId1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34587" autoAdjust="0"/>
    <p:restoredTop sz="94694" autoAdjust="0"/>
  </p:normalViewPr>
  <p:slideViewPr>
    <p:cSldViewPr>
      <p:cViewPr varScale="1">
        <p:scale>
          <a:sx n="100" d="100"/>
          <a:sy n="100" d="100"/>
        </p:scale>
        <p:origin x="1314" y="96"/>
      </p:cViewPr>
      <p:guideLst>
        <p:guide orient="horz" pos="215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7.xml"  /><Relationship Id="rId11" Type="http://schemas.openxmlformats.org/officeDocument/2006/relationships/slide" Target="slides/slide8.xml"  /><Relationship Id="rId12" Type="http://schemas.openxmlformats.org/officeDocument/2006/relationships/slide" Target="slides/slide9.xml"  /><Relationship Id="rId13" Type="http://schemas.openxmlformats.org/officeDocument/2006/relationships/slide" Target="slides/slide10.xml"  /><Relationship Id="rId14" Type="http://schemas.openxmlformats.org/officeDocument/2006/relationships/presProps" Target="presProps.xml"  /><Relationship Id="rId15" Type="http://schemas.openxmlformats.org/officeDocument/2006/relationships/viewProps" Target="viewProps.xml"  /><Relationship Id="rId16" Type="http://schemas.openxmlformats.org/officeDocument/2006/relationships/theme" Target="theme/theme1.xml"  /><Relationship Id="rId17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slide" Target="slides/slide6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F942E64E-7911-4E78-A6D6-41854FC5C8F5}" type="datetime1">
              <a:rPr lang="ko-KR" altLang="en-US"/>
              <a:pPr lvl="0">
                <a:defRPr/>
              </a:pPr>
              <a:t>2022-04-08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FE96388-A698-4856-BFB8-A4B146DDDC65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F5FA6B81-7003-41E4-AF98-4598FD05F3DC}" type="datetime1">
              <a:rPr lang="ko-KR" altLang="en-US"/>
              <a:pPr lvl="0">
                <a:defRPr/>
              </a:pPr>
              <a:t>2022-04-08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1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807AF5D7-D8DA-41B6-9005-D26396C65024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807AF5D7-D8DA-41B6-9005-D26396C65024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제목 슬라이드" type="title" preserve="1">
  <p:cSld name="제목 슬라이드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"/>
          <p:cNvSpPr/>
          <p:nvPr/>
        </p:nvSpPr>
        <p:spPr>
          <a:xfrm flipV="1">
            <a:off x="0" y="0"/>
            <a:ext cx="4648199" cy="3582988"/>
          </a:xfrm>
          <a:prstGeom prst="rtTriangle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77000">
                <a:schemeClr val="accent1">
                  <a:lumMod val="60000"/>
                  <a:lumOff val="40000"/>
                  <a:alpha val="62000"/>
                </a:schemeClr>
              </a:gs>
              <a:gs pos="100000">
                <a:schemeClr val="accent1"/>
              </a:gs>
            </a:gsLst>
            <a:lin ang="7800000" scaled="0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4" name=""/>
          <p:cNvGrpSpPr/>
          <p:nvPr/>
        </p:nvGrpSpPr>
        <p:grpSpPr>
          <a:xfrm rot="20467452" flipV="1">
            <a:off x="1085955" y="26995"/>
            <a:ext cx="4339526" cy="5478937"/>
            <a:chOff x="1214414" y="0"/>
            <a:chExt cx="7289840" cy="6858000"/>
          </a:xfrm>
        </p:grpSpPr>
        <p:sp>
          <p:nvSpPr>
            <p:cNvPr id="31" name=""/>
            <p:cNvSpPr/>
            <p:nvPr/>
          </p:nvSpPr>
          <p:spPr>
            <a:xfrm>
              <a:off x="1820834" y="5035552"/>
              <a:ext cx="1438308" cy="14383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2" name=""/>
            <p:cNvSpPr/>
            <p:nvPr/>
          </p:nvSpPr>
          <p:spPr>
            <a:xfrm>
              <a:off x="3500430" y="5214950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5" name=""/>
            <p:cNvSpPr/>
            <p:nvPr/>
          </p:nvSpPr>
          <p:spPr>
            <a:xfrm>
              <a:off x="3205150" y="4133852"/>
              <a:ext cx="593724" cy="59372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6" name=""/>
            <p:cNvSpPr/>
            <p:nvPr/>
          </p:nvSpPr>
          <p:spPr>
            <a:xfrm>
              <a:off x="2143108" y="4572008"/>
              <a:ext cx="377828" cy="377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7" name=""/>
            <p:cNvSpPr/>
            <p:nvPr/>
          </p:nvSpPr>
          <p:spPr>
            <a:xfrm>
              <a:off x="4286248" y="3857628"/>
              <a:ext cx="381000" cy="381000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8" name=""/>
            <p:cNvSpPr/>
            <p:nvPr/>
          </p:nvSpPr>
          <p:spPr>
            <a:xfrm>
              <a:off x="5578508" y="3105148"/>
              <a:ext cx="565128" cy="565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9" name=""/>
            <p:cNvSpPr/>
            <p:nvPr/>
          </p:nvSpPr>
          <p:spPr>
            <a:xfrm>
              <a:off x="2643174" y="4500570"/>
              <a:ext cx="514352" cy="514352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0" name=""/>
            <p:cNvSpPr/>
            <p:nvPr/>
          </p:nvSpPr>
          <p:spPr>
            <a:xfrm>
              <a:off x="3500430" y="378619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2" name=""/>
            <p:cNvSpPr/>
            <p:nvPr/>
          </p:nvSpPr>
          <p:spPr>
            <a:xfrm>
              <a:off x="6286512" y="2786058"/>
              <a:ext cx="1193816" cy="1193816"/>
            </a:xfrm>
            <a:prstGeom prst="ellipse">
              <a:avLst/>
            </a:prstGeom>
            <a:solidFill>
              <a:schemeClr val="tx2">
                <a:lumMod val="75000"/>
                <a:lumOff val="25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3" name=""/>
            <p:cNvSpPr/>
            <p:nvPr/>
          </p:nvSpPr>
          <p:spPr>
            <a:xfrm>
              <a:off x="5643570" y="2143116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4" name=""/>
            <p:cNvSpPr/>
            <p:nvPr/>
          </p:nvSpPr>
          <p:spPr>
            <a:xfrm>
              <a:off x="5072066" y="2928934"/>
              <a:ext cx="250828" cy="250828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5" name=""/>
            <p:cNvSpPr/>
            <p:nvPr/>
          </p:nvSpPr>
          <p:spPr>
            <a:xfrm>
              <a:off x="6072198" y="3643314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6" name=""/>
            <p:cNvSpPr/>
            <p:nvPr/>
          </p:nvSpPr>
          <p:spPr>
            <a:xfrm>
              <a:off x="5357818" y="3643314"/>
              <a:ext cx="381000" cy="381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7" name=""/>
            <p:cNvSpPr/>
            <p:nvPr/>
          </p:nvSpPr>
          <p:spPr>
            <a:xfrm>
              <a:off x="5000628" y="3643314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8" name=""/>
            <p:cNvSpPr/>
            <p:nvPr/>
          </p:nvSpPr>
          <p:spPr>
            <a:xfrm>
              <a:off x="3857620" y="4286256"/>
              <a:ext cx="676284" cy="676284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9" name=""/>
            <p:cNvSpPr/>
            <p:nvPr/>
          </p:nvSpPr>
          <p:spPr>
            <a:xfrm>
              <a:off x="3214678" y="4857760"/>
              <a:ext cx="250828" cy="250828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0" name=""/>
            <p:cNvSpPr/>
            <p:nvPr/>
          </p:nvSpPr>
          <p:spPr>
            <a:xfrm>
              <a:off x="3143240" y="6215082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1" name=""/>
            <p:cNvSpPr/>
            <p:nvPr/>
          </p:nvSpPr>
          <p:spPr>
            <a:xfrm>
              <a:off x="6786578" y="1928802"/>
              <a:ext cx="676284" cy="676284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2" name=""/>
            <p:cNvSpPr/>
            <p:nvPr/>
          </p:nvSpPr>
          <p:spPr>
            <a:xfrm>
              <a:off x="7572396" y="200024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3" name=""/>
            <p:cNvSpPr/>
            <p:nvPr/>
          </p:nvSpPr>
          <p:spPr>
            <a:xfrm>
              <a:off x="6935986" y="1216041"/>
              <a:ext cx="428596" cy="428597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4" name=""/>
            <p:cNvSpPr/>
            <p:nvPr/>
          </p:nvSpPr>
          <p:spPr>
            <a:xfrm>
              <a:off x="7643834" y="1000108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5" name=""/>
            <p:cNvSpPr/>
            <p:nvPr/>
          </p:nvSpPr>
          <p:spPr>
            <a:xfrm>
              <a:off x="7715272" y="714356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6" name=""/>
            <p:cNvSpPr/>
            <p:nvPr/>
          </p:nvSpPr>
          <p:spPr>
            <a:xfrm>
              <a:off x="7286644" y="0"/>
              <a:ext cx="669860" cy="66986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7" name=""/>
            <p:cNvSpPr/>
            <p:nvPr/>
          </p:nvSpPr>
          <p:spPr>
            <a:xfrm>
              <a:off x="1214414" y="5072074"/>
              <a:ext cx="565128" cy="565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8" name=""/>
            <p:cNvSpPr/>
            <p:nvPr/>
          </p:nvSpPr>
          <p:spPr>
            <a:xfrm>
              <a:off x="1285852" y="6000768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9" name=""/>
            <p:cNvSpPr/>
            <p:nvPr/>
          </p:nvSpPr>
          <p:spPr>
            <a:xfrm>
              <a:off x="1428728" y="6264276"/>
              <a:ext cx="593724" cy="5937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0" name=""/>
            <p:cNvSpPr/>
            <p:nvPr/>
          </p:nvSpPr>
          <p:spPr>
            <a:xfrm>
              <a:off x="8047062" y="47600"/>
              <a:ext cx="250828" cy="250828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457199" y="3429000"/>
            <a:ext cx="7143799" cy="1074551"/>
          </a:xfrm>
        </p:spPr>
        <p:txBody>
          <a:bodyPr/>
          <a:lstStyle>
            <a:lvl1pPr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457199" y="4500569"/>
            <a:ext cx="6400799" cy="587697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1" name="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C7C8F9AC-C743-4CF1-9CDC-5778D607EC85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61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2" name="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"/>
          <p:cNvSpPr/>
          <p:nvPr/>
        </p:nvSpPr>
        <p:spPr>
          <a:xfrm>
            <a:off x="0" y="2743200"/>
            <a:ext cx="5338117" cy="4114800"/>
          </a:xfrm>
          <a:prstGeom prst="rtTriangle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77000">
                <a:schemeClr val="accent1">
                  <a:lumMod val="60000"/>
                  <a:lumOff val="40000"/>
                  <a:alpha val="62000"/>
                </a:schemeClr>
              </a:gs>
              <a:gs pos="100000">
                <a:schemeClr val="accent1"/>
              </a:gs>
            </a:gsLst>
            <a:lin ang="7800000" scaled="0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73" name=""/>
          <p:cNvGrpSpPr/>
          <p:nvPr/>
        </p:nvGrpSpPr>
        <p:grpSpPr>
          <a:xfrm rot="0">
            <a:off x="1970817" y="32658"/>
            <a:ext cx="6458815" cy="6705600"/>
            <a:chOff x="2627756" y="32657"/>
            <a:chExt cx="8611754" cy="6705600"/>
          </a:xfrm>
        </p:grpSpPr>
        <p:grpSp>
          <p:nvGrpSpPr>
            <p:cNvPr id="72" name=""/>
            <p:cNvGrpSpPr/>
            <p:nvPr/>
          </p:nvGrpSpPr>
          <p:grpSpPr>
            <a:xfrm rot="0">
              <a:off x="2627756" y="3734710"/>
              <a:ext cx="3410708" cy="3003547"/>
              <a:chOff x="2627756" y="3734710"/>
              <a:chExt cx="3410708" cy="3003547"/>
            </a:xfrm>
          </p:grpSpPr>
          <p:sp>
            <p:nvSpPr>
              <p:cNvPr id="41" name=""/>
              <p:cNvSpPr/>
              <p:nvPr/>
            </p:nvSpPr>
            <p:spPr>
              <a:xfrm>
                <a:off x="3226777" y="4956309"/>
                <a:ext cx="1420760" cy="1406345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2" name=""/>
              <p:cNvSpPr/>
              <p:nvPr/>
            </p:nvSpPr>
            <p:spPr>
              <a:xfrm>
                <a:off x="4885882" y="5131720"/>
                <a:ext cx="849922" cy="84129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3" name=""/>
              <p:cNvSpPr/>
              <p:nvPr/>
            </p:nvSpPr>
            <p:spPr>
              <a:xfrm>
                <a:off x="4594205" y="4074646"/>
                <a:ext cx="586480" cy="58053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2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4" name=""/>
              <p:cNvSpPr/>
              <p:nvPr/>
            </p:nvSpPr>
            <p:spPr>
              <a:xfrm>
                <a:off x="3545119" y="4503066"/>
                <a:ext cx="373218" cy="369431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5" name=""/>
              <p:cNvSpPr/>
              <p:nvPr/>
            </p:nvSpPr>
            <p:spPr>
              <a:xfrm>
                <a:off x="5662112" y="3804560"/>
                <a:ext cx="376351" cy="372533"/>
              </a:xfrm>
              <a:prstGeom prst="ellipse">
                <a:avLst/>
              </a:prstGeom>
              <a:solidFill>
                <a:schemeClr val="accent2">
                  <a:alpha val="2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7" name=""/>
              <p:cNvSpPr/>
              <p:nvPr/>
            </p:nvSpPr>
            <p:spPr>
              <a:xfrm>
                <a:off x="4039084" y="4433215"/>
                <a:ext cx="508076" cy="502921"/>
              </a:xfrm>
              <a:prstGeom prst="ellipse">
                <a:avLst/>
              </a:prstGeom>
              <a:solidFill>
                <a:schemeClr val="accent2">
                  <a:alpha val="2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8" name=""/>
              <p:cNvSpPr/>
              <p:nvPr/>
            </p:nvSpPr>
            <p:spPr>
              <a:xfrm>
                <a:off x="4885882" y="3734710"/>
                <a:ext cx="247767" cy="24525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4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5" name=""/>
              <p:cNvSpPr/>
              <p:nvPr/>
            </p:nvSpPr>
            <p:spPr>
              <a:xfrm>
                <a:off x="5238714" y="4223664"/>
                <a:ext cx="668033" cy="661255"/>
              </a:xfrm>
              <a:prstGeom prst="ellipse">
                <a:avLst/>
              </a:prstGeom>
              <a:solidFill>
                <a:schemeClr val="accent2">
                  <a:alpha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6" name=""/>
              <p:cNvSpPr/>
              <p:nvPr/>
            </p:nvSpPr>
            <p:spPr>
              <a:xfrm>
                <a:off x="4603616" y="4782468"/>
                <a:ext cx="247767" cy="245254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  <a:alpha val="8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7" name=""/>
              <p:cNvSpPr/>
              <p:nvPr/>
            </p:nvSpPr>
            <p:spPr>
              <a:xfrm>
                <a:off x="4533050" y="6109627"/>
                <a:ext cx="247767" cy="24525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4" name=""/>
              <p:cNvSpPr/>
              <p:nvPr/>
            </p:nvSpPr>
            <p:spPr>
              <a:xfrm>
                <a:off x="2627756" y="4992019"/>
                <a:ext cx="558233" cy="552569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36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5" name=""/>
              <p:cNvSpPr/>
              <p:nvPr/>
            </p:nvSpPr>
            <p:spPr>
              <a:xfrm>
                <a:off x="2698322" y="5900076"/>
                <a:ext cx="247767" cy="24525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6" name=""/>
              <p:cNvSpPr/>
              <p:nvPr/>
            </p:nvSpPr>
            <p:spPr>
              <a:xfrm>
                <a:off x="2839455" y="6157728"/>
                <a:ext cx="586480" cy="580530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  <p:grpSp>
          <p:nvGrpSpPr>
            <p:cNvPr id="71" name=""/>
            <p:cNvGrpSpPr/>
            <p:nvPr/>
          </p:nvGrpSpPr>
          <p:grpSpPr>
            <a:xfrm rot="0">
              <a:off x="7778629" y="32657"/>
              <a:ext cx="3460881" cy="3934884"/>
              <a:chOff x="7778630" y="32657"/>
              <a:chExt cx="3460881" cy="3934884"/>
            </a:xfrm>
          </p:grpSpPr>
          <p:sp>
            <p:nvSpPr>
              <p:cNvPr id="46" name=""/>
              <p:cNvSpPr/>
              <p:nvPr/>
            </p:nvSpPr>
            <p:spPr>
              <a:xfrm>
                <a:off x="8349460" y="3068802"/>
                <a:ext cx="558233" cy="552569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49" name=""/>
              <p:cNvSpPr/>
              <p:nvPr/>
            </p:nvSpPr>
            <p:spPr>
              <a:xfrm>
                <a:off x="9048826" y="2756803"/>
                <a:ext cx="1179251" cy="1167286"/>
              </a:xfrm>
              <a:prstGeom prst="ellipse">
                <a:avLst/>
              </a:prstGeom>
              <a:solidFill>
                <a:schemeClr val="tx2">
                  <a:lumMod val="75000"/>
                  <a:lumOff val="25000"/>
                  <a:alpha val="1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0" name=""/>
              <p:cNvSpPr/>
              <p:nvPr/>
            </p:nvSpPr>
            <p:spPr>
              <a:xfrm>
                <a:off x="8413728" y="2128149"/>
                <a:ext cx="849922" cy="84129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1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1" name=""/>
              <p:cNvSpPr/>
              <p:nvPr/>
            </p:nvSpPr>
            <p:spPr>
              <a:xfrm>
                <a:off x="7849196" y="2896504"/>
                <a:ext cx="247767" cy="245254"/>
              </a:xfrm>
              <a:prstGeom prst="ellipse">
                <a:avLst/>
              </a:prstGeom>
              <a:solidFill>
                <a:schemeClr val="accent2">
                  <a:alpha val="1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2" name=""/>
              <p:cNvSpPr/>
              <p:nvPr/>
            </p:nvSpPr>
            <p:spPr>
              <a:xfrm>
                <a:off x="8837126" y="3595009"/>
                <a:ext cx="247767" cy="24525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8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3" name=""/>
              <p:cNvSpPr/>
              <p:nvPr/>
            </p:nvSpPr>
            <p:spPr>
              <a:xfrm>
                <a:off x="8131462" y="3595009"/>
                <a:ext cx="376351" cy="372533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4" name=""/>
              <p:cNvSpPr/>
              <p:nvPr/>
            </p:nvSpPr>
            <p:spPr>
              <a:xfrm>
                <a:off x="7778630" y="3595009"/>
                <a:ext cx="247767" cy="245254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  <a:alpha val="8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8" name=""/>
              <p:cNvSpPr/>
              <p:nvPr/>
            </p:nvSpPr>
            <p:spPr>
              <a:xfrm>
                <a:off x="9542790" y="1918597"/>
                <a:ext cx="668033" cy="661255"/>
              </a:xfrm>
              <a:prstGeom prst="ellipse">
                <a:avLst/>
              </a:prstGeom>
              <a:solidFill>
                <a:schemeClr val="accent2">
                  <a:alpha val="1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59" name=""/>
              <p:cNvSpPr/>
              <p:nvPr/>
            </p:nvSpPr>
            <p:spPr>
              <a:xfrm>
                <a:off x="10319022" y="1988448"/>
                <a:ext cx="247767" cy="245254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  <a:alpha val="8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0" name=""/>
              <p:cNvSpPr/>
              <p:nvPr/>
            </p:nvSpPr>
            <p:spPr>
              <a:xfrm>
                <a:off x="10036755" y="870840"/>
                <a:ext cx="423367" cy="419071"/>
              </a:xfrm>
              <a:prstGeom prst="ellipse">
                <a:avLst/>
              </a:prstGeom>
              <a:solidFill>
                <a:schemeClr val="accent2">
                  <a:alpha val="1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1" name=""/>
              <p:cNvSpPr/>
              <p:nvPr/>
            </p:nvSpPr>
            <p:spPr>
              <a:xfrm>
                <a:off x="10389588" y="1010541"/>
                <a:ext cx="849922" cy="84129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2" name=""/>
              <p:cNvSpPr/>
              <p:nvPr/>
            </p:nvSpPr>
            <p:spPr>
              <a:xfrm>
                <a:off x="10460155" y="731139"/>
                <a:ext cx="247767" cy="245254"/>
              </a:xfrm>
              <a:prstGeom prst="ellipse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3" name=""/>
              <p:cNvSpPr/>
              <p:nvPr/>
            </p:nvSpPr>
            <p:spPr>
              <a:xfrm>
                <a:off x="10036756" y="32657"/>
                <a:ext cx="661687" cy="654974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1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  <p:sp>
            <p:nvSpPr>
              <p:cNvPr id="67" name=""/>
              <p:cNvSpPr/>
              <p:nvPr/>
            </p:nvSpPr>
            <p:spPr>
              <a:xfrm>
                <a:off x="10787897" y="79200"/>
                <a:ext cx="247767" cy="245254"/>
              </a:xfrm>
              <a:prstGeom prst="ellipse">
                <a:avLst/>
              </a:prstGeom>
              <a:solidFill>
                <a:schemeClr val="accent2">
                  <a:alpha val="1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>
                  <a:defRPr lang="ko-KR" altLang="en-US"/>
                </a:pPr>
                <a:endParaRPr lang="en-US" altLang="ko-KR"/>
              </a:p>
            </p:txBody>
          </p:sp>
        </p:grpSp>
      </p:grp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311498" y="2285992"/>
            <a:ext cx="8521001" cy="1470025"/>
          </a:xfrm>
        </p:spPr>
        <p:txBody>
          <a:bodyPr/>
          <a:lstStyle>
            <a:lvl1pPr algn="ct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68" name="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92ABC9BA-42AA-4685-93DD-7FD76BFF3AE1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69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0" name="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목차" type="clipArtAndTx" preserve="1">
  <p:cSld name="목차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/>
        </p:nvSpPr>
        <p:spPr>
          <a:xfrm>
            <a:off x="0" y="2819400"/>
            <a:ext cx="5239264" cy="4038600"/>
          </a:xfrm>
          <a:prstGeom prst="rtTriangle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77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/>
              </a:gs>
            </a:gsLst>
            <a:lin ang="7800000" scaled="0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7" name=""/>
          <p:cNvSpPr/>
          <p:nvPr/>
        </p:nvSpPr>
        <p:spPr>
          <a:xfrm flipH="1" flipV="1">
            <a:off x="3608171" y="0"/>
            <a:ext cx="5535826" cy="4267200"/>
          </a:xfrm>
          <a:prstGeom prst="rtTriangle">
            <a:avLst/>
          </a:prstGeom>
          <a:gradFill>
            <a:gsLst>
              <a:gs pos="74000">
                <a:schemeClr val="accent1">
                  <a:lumMod val="60000"/>
                  <a:lumOff val="40000"/>
                  <a:alpha val="2000"/>
                </a:schemeClr>
              </a:gs>
              <a:gs pos="100000">
                <a:schemeClr val="accent1"/>
              </a:gs>
            </a:gsLst>
            <a:lin ang="7800000" scaled="0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grpSp>
        <p:nvGrpSpPr>
          <p:cNvPr id="8" name=""/>
          <p:cNvGrpSpPr/>
          <p:nvPr/>
        </p:nvGrpSpPr>
        <p:grpSpPr>
          <a:xfrm rot="20271788" flipH="1" flipV="1">
            <a:off x="5656964" y="674421"/>
            <a:ext cx="3784075" cy="4795550"/>
            <a:chOff x="1214414" y="0"/>
            <a:chExt cx="7289840" cy="6858000"/>
          </a:xfrm>
        </p:grpSpPr>
        <p:sp>
          <p:nvSpPr>
            <p:cNvPr id="9" name=""/>
            <p:cNvSpPr/>
            <p:nvPr/>
          </p:nvSpPr>
          <p:spPr>
            <a:xfrm>
              <a:off x="1820834" y="5035552"/>
              <a:ext cx="1438308" cy="14383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3500430" y="5214950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>
              <a:off x="3205150" y="4133852"/>
              <a:ext cx="593724" cy="59372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>
              <a:off x="2143108" y="4572008"/>
              <a:ext cx="377828" cy="377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3" name=""/>
            <p:cNvSpPr/>
            <p:nvPr/>
          </p:nvSpPr>
          <p:spPr>
            <a:xfrm>
              <a:off x="4286248" y="3857628"/>
              <a:ext cx="381000" cy="381000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4" name=""/>
            <p:cNvSpPr/>
            <p:nvPr/>
          </p:nvSpPr>
          <p:spPr>
            <a:xfrm>
              <a:off x="5578508" y="3105148"/>
              <a:ext cx="565128" cy="565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5" name=""/>
            <p:cNvSpPr/>
            <p:nvPr/>
          </p:nvSpPr>
          <p:spPr>
            <a:xfrm>
              <a:off x="2643174" y="4500570"/>
              <a:ext cx="514352" cy="514352"/>
            </a:xfrm>
            <a:prstGeom prst="ellipse">
              <a:avLst/>
            </a:prstGeom>
            <a:solidFill>
              <a:schemeClr val="accent2">
                <a:alpha val="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6" name=""/>
            <p:cNvSpPr/>
            <p:nvPr/>
          </p:nvSpPr>
          <p:spPr>
            <a:xfrm>
              <a:off x="3500430" y="378619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7" name=""/>
            <p:cNvSpPr/>
            <p:nvPr/>
          </p:nvSpPr>
          <p:spPr>
            <a:xfrm>
              <a:off x="6286512" y="2786058"/>
              <a:ext cx="1193816" cy="1193816"/>
            </a:xfrm>
            <a:prstGeom prst="ellipse">
              <a:avLst/>
            </a:prstGeom>
            <a:solidFill>
              <a:schemeClr val="tx2">
                <a:lumMod val="75000"/>
                <a:lumOff val="25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8" name=""/>
            <p:cNvSpPr/>
            <p:nvPr/>
          </p:nvSpPr>
          <p:spPr>
            <a:xfrm>
              <a:off x="5643570" y="2143116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9" name=""/>
            <p:cNvSpPr/>
            <p:nvPr/>
          </p:nvSpPr>
          <p:spPr>
            <a:xfrm>
              <a:off x="5072066" y="2928934"/>
              <a:ext cx="250828" cy="250828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0" name=""/>
            <p:cNvSpPr/>
            <p:nvPr/>
          </p:nvSpPr>
          <p:spPr>
            <a:xfrm>
              <a:off x="6072198" y="3643314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1" name=""/>
            <p:cNvSpPr/>
            <p:nvPr/>
          </p:nvSpPr>
          <p:spPr>
            <a:xfrm>
              <a:off x="5357818" y="3643314"/>
              <a:ext cx="381000" cy="381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2" name=""/>
            <p:cNvSpPr/>
            <p:nvPr/>
          </p:nvSpPr>
          <p:spPr>
            <a:xfrm>
              <a:off x="5000628" y="3643314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3" name=""/>
            <p:cNvSpPr/>
            <p:nvPr/>
          </p:nvSpPr>
          <p:spPr>
            <a:xfrm>
              <a:off x="3857620" y="4286256"/>
              <a:ext cx="676284" cy="676284"/>
            </a:xfrm>
            <a:prstGeom prst="ellipse">
              <a:avLst/>
            </a:prstGeom>
            <a:solidFill>
              <a:schemeClr val="accent2"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4" name=""/>
            <p:cNvSpPr/>
            <p:nvPr/>
          </p:nvSpPr>
          <p:spPr>
            <a:xfrm>
              <a:off x="3214678" y="4857760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5" name=""/>
            <p:cNvSpPr/>
            <p:nvPr/>
          </p:nvSpPr>
          <p:spPr>
            <a:xfrm>
              <a:off x="3143240" y="6215082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6" name=""/>
            <p:cNvSpPr/>
            <p:nvPr/>
          </p:nvSpPr>
          <p:spPr>
            <a:xfrm>
              <a:off x="6786578" y="1928802"/>
              <a:ext cx="676284" cy="676284"/>
            </a:xfrm>
            <a:prstGeom prst="ellipse">
              <a:avLst/>
            </a:prstGeom>
            <a:solidFill>
              <a:schemeClr val="accent2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7" name=""/>
            <p:cNvSpPr/>
            <p:nvPr/>
          </p:nvSpPr>
          <p:spPr>
            <a:xfrm>
              <a:off x="7572396" y="200024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8" name=""/>
            <p:cNvSpPr/>
            <p:nvPr/>
          </p:nvSpPr>
          <p:spPr>
            <a:xfrm>
              <a:off x="7286644" y="857232"/>
              <a:ext cx="428596" cy="428596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9" name=""/>
            <p:cNvSpPr/>
            <p:nvPr/>
          </p:nvSpPr>
          <p:spPr>
            <a:xfrm>
              <a:off x="7643834" y="1000108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0" name=""/>
            <p:cNvSpPr/>
            <p:nvPr/>
          </p:nvSpPr>
          <p:spPr>
            <a:xfrm>
              <a:off x="7715272" y="714356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1" name=""/>
            <p:cNvSpPr/>
            <p:nvPr/>
          </p:nvSpPr>
          <p:spPr>
            <a:xfrm>
              <a:off x="7286644" y="0"/>
              <a:ext cx="669860" cy="66986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2" name=""/>
            <p:cNvSpPr/>
            <p:nvPr/>
          </p:nvSpPr>
          <p:spPr>
            <a:xfrm>
              <a:off x="1214414" y="5072074"/>
              <a:ext cx="565128" cy="565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3" name=""/>
            <p:cNvSpPr/>
            <p:nvPr/>
          </p:nvSpPr>
          <p:spPr>
            <a:xfrm>
              <a:off x="1285852" y="6000768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4" name=""/>
            <p:cNvSpPr/>
            <p:nvPr/>
          </p:nvSpPr>
          <p:spPr>
            <a:xfrm>
              <a:off x="1428728" y="6264276"/>
              <a:ext cx="593724" cy="59372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5" name=""/>
            <p:cNvSpPr/>
            <p:nvPr/>
          </p:nvSpPr>
          <p:spPr>
            <a:xfrm>
              <a:off x="8047062" y="47600"/>
              <a:ext cx="250828" cy="250828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761999" y="914400"/>
            <a:ext cx="6172199" cy="1129604"/>
          </a:xfrm>
        </p:spPr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9" name=""/>
          <p:cNvSpPr>
            <a:spLocks noGrp="1"/>
          </p:cNvSpPr>
          <p:nvPr>
            <p:ph type="body" sz="quarter" idx="14"/>
          </p:nvPr>
        </p:nvSpPr>
        <p:spPr>
          <a:xfrm>
            <a:off x="761999" y="2133600"/>
            <a:ext cx="6183313" cy="3570288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0A537D4F-2816-4191-B966-3AB5762B9300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5400000">
            <a:off x="5219699" y="2933699"/>
            <a:ext cx="6858000" cy="990599"/>
            <a:chOff x="0" y="0"/>
            <a:chExt cx="9144000" cy="990600"/>
          </a:xfrm>
        </p:grpSpPr>
        <p:sp>
          <p:nvSpPr>
            <p:cNvPr id="8" name=""/>
            <p:cNvSpPr/>
            <p:nvPr/>
          </p:nvSpPr>
          <p:spPr>
            <a:xfrm flipH="1">
              <a:off x="0" y="0"/>
              <a:ext cx="8839200" cy="990600"/>
            </a:xfrm>
            <a:custGeom>
              <a:avLst/>
              <a:gdLst>
                <a:gd name="connsiteX0" fmla="*/ 0 w 7162800"/>
                <a:gd name="connsiteY0" fmla="*/ 1066800 h 1066800"/>
                <a:gd name="connsiteX1" fmla="*/ 3581400 w 7162800"/>
                <a:gd name="connsiteY1" fmla="*/ 0 h 1066800"/>
                <a:gd name="connsiteX2" fmla="*/ 7162800 w 7162800"/>
                <a:gd name="connsiteY2" fmla="*/ 1066800 h 1066800"/>
                <a:gd name="connsiteX3" fmla="*/ 0 w 7162800"/>
                <a:gd name="connsiteY3" fmla="*/ 1066800 h 1066800"/>
                <a:gd name="connsiteX0" fmla="*/ 457200 w 7620000"/>
                <a:gd name="connsiteY0" fmla="*/ 1524000 h 1524000"/>
                <a:gd name="connsiteX1" fmla="*/ 0 w 7620000"/>
                <a:gd name="connsiteY1" fmla="*/ 0 h 1524000"/>
                <a:gd name="connsiteX2" fmla="*/ 7620000 w 7620000"/>
                <a:gd name="connsiteY2" fmla="*/ 1524000 h 1524000"/>
                <a:gd name="connsiteX3" fmla="*/ 457200 w 7620000"/>
                <a:gd name="connsiteY3" fmla="*/ 1524000 h 1524000"/>
                <a:gd name="connsiteX0" fmla="*/ 9144000 w 9144000"/>
                <a:gd name="connsiteY0" fmla="*/ 0 h 1524000"/>
                <a:gd name="connsiteX1" fmla="*/ 0 w 9144000"/>
                <a:gd name="connsiteY1" fmla="*/ 0 h 1524000"/>
                <a:gd name="connsiteX2" fmla="*/ 7620000 w 9144000"/>
                <a:gd name="connsiteY2" fmla="*/ 1524000 h 1524000"/>
                <a:gd name="connsiteX3" fmla="*/ 9144000 w 9144000"/>
                <a:gd name="connsiteY3" fmla="*/ 0 h 15240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144000 w 9144000"/>
                <a:gd name="connsiteY2" fmla="*/ 990600 h 990600"/>
                <a:gd name="connsiteX3" fmla="*/ 9144000 w 9144000"/>
                <a:gd name="connsiteY3" fmla="*/ 0 h 990600"/>
                <a:gd name="connsiteX0" fmla="*/ 8839200 w 8839200"/>
                <a:gd name="connsiteY0" fmla="*/ 0 h 990600"/>
                <a:gd name="connsiteX1" fmla="*/ 0 w 8839200"/>
                <a:gd name="connsiteY1" fmla="*/ 685800 h 990600"/>
                <a:gd name="connsiteX2" fmla="*/ 8839200 w 8839200"/>
                <a:gd name="connsiteY2" fmla="*/ 990600 h 990600"/>
                <a:gd name="connsiteX3" fmla="*/ 8839200 w 8839200"/>
                <a:gd name="connsiteY3" fmla="*/ 0 h 9906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39200" h="990600">
                  <a:moveTo>
                    <a:pt x="8839200" y="0"/>
                  </a:moveTo>
                  <a:lnTo>
                    <a:pt x="0" y="685800"/>
                  </a:lnTo>
                  <a:lnTo>
                    <a:pt x="8839200" y="990600"/>
                  </a:lnTo>
                  <a:lnTo>
                    <a:pt x="8839200" y="0"/>
                  </a:lnTo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0" y="0"/>
              <a:ext cx="9144000" cy="990600"/>
            </a:xfrm>
            <a:custGeom>
              <a:avLst/>
              <a:gdLst>
                <a:gd name="connsiteX0" fmla="*/ 0 w 7162800"/>
                <a:gd name="connsiteY0" fmla="*/ 1066800 h 1066800"/>
                <a:gd name="connsiteX1" fmla="*/ 3581400 w 7162800"/>
                <a:gd name="connsiteY1" fmla="*/ 0 h 1066800"/>
                <a:gd name="connsiteX2" fmla="*/ 7162800 w 7162800"/>
                <a:gd name="connsiteY2" fmla="*/ 1066800 h 1066800"/>
                <a:gd name="connsiteX3" fmla="*/ 0 w 7162800"/>
                <a:gd name="connsiteY3" fmla="*/ 1066800 h 1066800"/>
                <a:gd name="connsiteX0" fmla="*/ 457200 w 7620000"/>
                <a:gd name="connsiteY0" fmla="*/ 1524000 h 1524000"/>
                <a:gd name="connsiteX1" fmla="*/ 0 w 7620000"/>
                <a:gd name="connsiteY1" fmla="*/ 0 h 1524000"/>
                <a:gd name="connsiteX2" fmla="*/ 7620000 w 7620000"/>
                <a:gd name="connsiteY2" fmla="*/ 1524000 h 1524000"/>
                <a:gd name="connsiteX3" fmla="*/ 457200 w 7620000"/>
                <a:gd name="connsiteY3" fmla="*/ 1524000 h 1524000"/>
                <a:gd name="connsiteX0" fmla="*/ 9144000 w 9144000"/>
                <a:gd name="connsiteY0" fmla="*/ 0 h 1524000"/>
                <a:gd name="connsiteX1" fmla="*/ 0 w 9144000"/>
                <a:gd name="connsiteY1" fmla="*/ 0 h 1524000"/>
                <a:gd name="connsiteX2" fmla="*/ 7620000 w 9144000"/>
                <a:gd name="connsiteY2" fmla="*/ 1524000 h 1524000"/>
                <a:gd name="connsiteX3" fmla="*/ 9144000 w 9144000"/>
                <a:gd name="connsiteY3" fmla="*/ 0 h 15240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144000 w 9144000"/>
                <a:gd name="connsiteY2" fmla="*/ 990600 h 990600"/>
                <a:gd name="connsiteX3" fmla="*/ 9144000 w 9144000"/>
                <a:gd name="connsiteY3" fmla="*/ 0 h 9906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466725 w 9144000"/>
                <a:gd name="connsiteY2" fmla="*/ 47625 h 990600"/>
                <a:gd name="connsiteX3" fmla="*/ 9144000 w 9144000"/>
                <a:gd name="connsiteY3" fmla="*/ 990600 h 990600"/>
                <a:gd name="connsiteX4" fmla="*/ 9144000 w 9144000"/>
                <a:gd name="connsiteY4" fmla="*/ 0 h 9906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525 w 9144000"/>
                <a:gd name="connsiteY2" fmla="*/ 504825 h 990600"/>
                <a:gd name="connsiteX3" fmla="*/ 9144000 w 9144000"/>
                <a:gd name="connsiteY3" fmla="*/ 990600 h 990600"/>
                <a:gd name="connsiteX4" fmla="*/ 9144000 w 9144000"/>
                <a:gd name="connsiteY4" fmla="*/ 0 h 9906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990600">
                  <a:moveTo>
                    <a:pt x="9144000" y="0"/>
                  </a:moveTo>
                  <a:lnTo>
                    <a:pt x="0" y="0"/>
                  </a:lnTo>
                  <a:lnTo>
                    <a:pt x="9525" y="504825"/>
                  </a:lnTo>
                  <a:lnTo>
                    <a:pt x="9144000" y="990600"/>
                  </a:lnTo>
                  <a:lnTo>
                    <a:pt x="9144000" y="0"/>
                  </a:lnTo>
                </a:path>
              </a:pathLst>
            </a:cu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schemeClr val="accent1">
                  <a:lumMod val="75000"/>
                  <a:alpha val="40000"/>
                </a:schemeClr>
              </a:outerShdw>
            </a:effectLst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grpSp>
        <p:nvGrpSpPr>
          <p:cNvPr id="10" name=""/>
          <p:cNvGrpSpPr/>
          <p:nvPr/>
        </p:nvGrpSpPr>
        <p:grpSpPr>
          <a:xfrm rot="5400000">
            <a:off x="7695273" y="5645027"/>
            <a:ext cx="1080000" cy="1403486"/>
            <a:chOff x="8077200" y="152400"/>
            <a:chExt cx="928516" cy="1664292"/>
          </a:xfrm>
        </p:grpSpPr>
        <p:sp>
          <p:nvSpPr>
            <p:cNvPr id="11" name=""/>
            <p:cNvSpPr/>
            <p:nvPr/>
          </p:nvSpPr>
          <p:spPr>
            <a:xfrm>
              <a:off x="8381998" y="1676400"/>
              <a:ext cx="140292" cy="14029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2" name=""/>
            <p:cNvSpPr/>
            <p:nvPr/>
          </p:nvSpPr>
          <p:spPr>
            <a:xfrm>
              <a:off x="8077200" y="939502"/>
              <a:ext cx="393533" cy="393533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3" name=""/>
            <p:cNvSpPr/>
            <p:nvPr/>
          </p:nvSpPr>
          <p:spPr>
            <a:xfrm>
              <a:off x="8458197" y="1143000"/>
              <a:ext cx="512058" cy="51205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4" name=""/>
            <p:cNvSpPr/>
            <p:nvPr/>
          </p:nvSpPr>
          <p:spPr>
            <a:xfrm>
              <a:off x="8470762" y="808315"/>
              <a:ext cx="230308" cy="2303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5" name=""/>
            <p:cNvSpPr/>
            <p:nvPr/>
          </p:nvSpPr>
          <p:spPr>
            <a:xfrm>
              <a:off x="8077200" y="152400"/>
              <a:ext cx="615059" cy="61505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6" name=""/>
            <p:cNvSpPr/>
            <p:nvPr/>
          </p:nvSpPr>
          <p:spPr>
            <a:xfrm>
              <a:off x="8775408" y="196106"/>
              <a:ext cx="230308" cy="230308"/>
            </a:xfrm>
            <a:prstGeom prst="ellipse">
              <a:avLst/>
            </a:prstGeom>
            <a:solidFill>
              <a:schemeClr val="accent2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8282860" y="274638"/>
            <a:ext cx="870856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7489372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E9A09CFD-CD73-42CD-8107-FABA9430AA5B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88047A4E-B306-4D3E-8C4B-2AC13D241DAE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>
          <a:xfrm>
            <a:off x="457199" y="1133474"/>
            <a:ext cx="8229599" cy="5142997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760BDF17-240F-45C2-9667-5F01B32F94EA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D4475B81-6B56-4E14-881C-F068C03C5382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grpSp>
        <p:nvGrpSpPr>
          <p:cNvPr id="2" name=""/>
          <p:cNvGrpSpPr/>
          <p:nvPr/>
        </p:nvGrpSpPr>
        <p:grpSpPr>
          <a:xfrm rot="0">
            <a:off x="8019703" y="151200"/>
            <a:ext cx="1026000" cy="2440800"/>
            <a:chOff x="8077200" y="152400"/>
            <a:chExt cx="928516" cy="1664292"/>
          </a:xfrm>
        </p:grpSpPr>
        <p:sp>
          <p:nvSpPr>
            <p:cNvPr id="6" name=""/>
            <p:cNvSpPr/>
            <p:nvPr/>
          </p:nvSpPr>
          <p:spPr>
            <a:xfrm>
              <a:off x="8381998" y="1676400"/>
              <a:ext cx="140292" cy="14029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7" name=""/>
            <p:cNvSpPr/>
            <p:nvPr/>
          </p:nvSpPr>
          <p:spPr>
            <a:xfrm>
              <a:off x="8077200" y="939502"/>
              <a:ext cx="393533" cy="393533"/>
            </a:xfrm>
            <a:prstGeom prst="ellipse">
              <a:avLst/>
            </a:prstGeom>
            <a:solidFill>
              <a:schemeClr val="accent2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8" name=""/>
            <p:cNvSpPr/>
            <p:nvPr/>
          </p:nvSpPr>
          <p:spPr>
            <a:xfrm>
              <a:off x="8458197" y="1143000"/>
              <a:ext cx="512058" cy="51205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2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8470762" y="808315"/>
              <a:ext cx="230308" cy="2303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8077200" y="152400"/>
              <a:ext cx="615059" cy="61505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1" name=""/>
            <p:cNvSpPr/>
            <p:nvPr/>
          </p:nvSpPr>
          <p:spPr>
            <a:xfrm>
              <a:off x="8775408" y="196106"/>
              <a:ext cx="230308" cy="230308"/>
            </a:xfrm>
            <a:prstGeom prst="ellipse">
              <a:avLst/>
            </a:prstGeom>
            <a:solidFill>
              <a:schemeClr val="accent2">
                <a:alpha val="3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</p:grp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 flipH="1" flipV="1">
            <a:off x="4399004" y="-1"/>
            <a:ext cx="4744993" cy="3657600"/>
          </a:xfrm>
          <a:prstGeom prst="rtTriangle">
            <a:avLst/>
          </a:prstGeom>
          <a:gradFill>
            <a:gsLst>
              <a:gs pos="56000">
                <a:schemeClr val="accent1">
                  <a:lumMod val="60000"/>
                  <a:lumOff val="40000"/>
                  <a:alpha val="0"/>
                </a:schemeClr>
              </a:gs>
              <a:gs pos="77000">
                <a:schemeClr val="accent1">
                  <a:lumMod val="60000"/>
                  <a:lumOff val="40000"/>
                  <a:alpha val="62000"/>
                </a:schemeClr>
              </a:gs>
              <a:gs pos="100000">
                <a:schemeClr val="accent1"/>
              </a:gs>
            </a:gsLst>
            <a:lin ang="7800000" scaled="0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en-US" altLang="ko-KR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57199" y="4624923"/>
            <a:ext cx="8229599" cy="1362075"/>
          </a:xfrm>
        </p:spPr>
        <p:txBody>
          <a:bodyPr anchor="t"/>
          <a:lstStyle>
            <a:lvl1pPr algn="r">
              <a:defRPr sz="5400" b="0" cap="all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57199" y="4191000"/>
            <a:ext cx="8229599" cy="433923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39" name="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BFB287CB-68EA-421A-A4AD-33B9DC2E91B2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40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1" name="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grpSp>
        <p:nvGrpSpPr>
          <p:cNvPr id="4" name=""/>
          <p:cNvGrpSpPr/>
          <p:nvPr/>
        </p:nvGrpSpPr>
        <p:grpSpPr>
          <a:xfrm rot="1140000" flipH="1" flipV="1">
            <a:off x="3841213" y="-77708"/>
            <a:ext cx="4320000" cy="5457600"/>
            <a:chOff x="1214414" y="0"/>
            <a:chExt cx="7289840" cy="6858000"/>
          </a:xfrm>
        </p:grpSpPr>
        <p:sp>
          <p:nvSpPr>
            <p:cNvPr id="37" name=""/>
            <p:cNvSpPr/>
            <p:nvPr/>
          </p:nvSpPr>
          <p:spPr>
            <a:xfrm>
              <a:off x="1820834" y="5035552"/>
              <a:ext cx="1438308" cy="14383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38" name=""/>
            <p:cNvSpPr/>
            <p:nvPr/>
          </p:nvSpPr>
          <p:spPr>
            <a:xfrm>
              <a:off x="3500430" y="5214950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2" name=""/>
            <p:cNvSpPr/>
            <p:nvPr/>
          </p:nvSpPr>
          <p:spPr>
            <a:xfrm>
              <a:off x="3205150" y="4133852"/>
              <a:ext cx="593724" cy="59372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3" name=""/>
            <p:cNvSpPr/>
            <p:nvPr/>
          </p:nvSpPr>
          <p:spPr>
            <a:xfrm>
              <a:off x="2143108" y="4572008"/>
              <a:ext cx="377828" cy="377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4" name=""/>
            <p:cNvSpPr/>
            <p:nvPr/>
          </p:nvSpPr>
          <p:spPr>
            <a:xfrm>
              <a:off x="4286248" y="3857628"/>
              <a:ext cx="381000" cy="381000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5" name=""/>
            <p:cNvSpPr/>
            <p:nvPr/>
          </p:nvSpPr>
          <p:spPr>
            <a:xfrm>
              <a:off x="5578508" y="3105148"/>
              <a:ext cx="565128" cy="565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1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6" name=""/>
            <p:cNvSpPr/>
            <p:nvPr/>
          </p:nvSpPr>
          <p:spPr>
            <a:xfrm>
              <a:off x="2643174" y="4500570"/>
              <a:ext cx="514352" cy="514352"/>
            </a:xfrm>
            <a:prstGeom prst="ellipse">
              <a:avLst/>
            </a:prstGeom>
            <a:solidFill>
              <a:schemeClr val="accent2">
                <a:alpha val="2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7" name=""/>
            <p:cNvSpPr/>
            <p:nvPr/>
          </p:nvSpPr>
          <p:spPr>
            <a:xfrm>
              <a:off x="3500430" y="378619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8" name=""/>
            <p:cNvSpPr/>
            <p:nvPr/>
          </p:nvSpPr>
          <p:spPr>
            <a:xfrm>
              <a:off x="6286512" y="2786058"/>
              <a:ext cx="1193816" cy="1193816"/>
            </a:xfrm>
            <a:prstGeom prst="ellipse">
              <a:avLst/>
            </a:prstGeom>
            <a:solidFill>
              <a:schemeClr val="tx2">
                <a:lumMod val="75000"/>
                <a:lumOff val="25000"/>
                <a:alpha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49" name=""/>
            <p:cNvSpPr/>
            <p:nvPr/>
          </p:nvSpPr>
          <p:spPr>
            <a:xfrm>
              <a:off x="5643570" y="2143116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0" name=""/>
            <p:cNvSpPr/>
            <p:nvPr/>
          </p:nvSpPr>
          <p:spPr>
            <a:xfrm>
              <a:off x="5072066" y="2928934"/>
              <a:ext cx="250828" cy="250828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1" name=""/>
            <p:cNvSpPr/>
            <p:nvPr/>
          </p:nvSpPr>
          <p:spPr>
            <a:xfrm>
              <a:off x="6072198" y="3643314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2" name=""/>
            <p:cNvSpPr/>
            <p:nvPr/>
          </p:nvSpPr>
          <p:spPr>
            <a:xfrm>
              <a:off x="5357818" y="3643314"/>
              <a:ext cx="381000" cy="381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3" name=""/>
            <p:cNvSpPr/>
            <p:nvPr/>
          </p:nvSpPr>
          <p:spPr>
            <a:xfrm>
              <a:off x="5000628" y="3643314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4" name=""/>
            <p:cNvSpPr/>
            <p:nvPr/>
          </p:nvSpPr>
          <p:spPr>
            <a:xfrm>
              <a:off x="3857620" y="4286256"/>
              <a:ext cx="676284" cy="676284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5" name=""/>
            <p:cNvSpPr/>
            <p:nvPr/>
          </p:nvSpPr>
          <p:spPr>
            <a:xfrm>
              <a:off x="3214678" y="4857760"/>
              <a:ext cx="250828" cy="250828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6" name=""/>
            <p:cNvSpPr/>
            <p:nvPr/>
          </p:nvSpPr>
          <p:spPr>
            <a:xfrm>
              <a:off x="3143240" y="6215082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7" name=""/>
            <p:cNvSpPr/>
            <p:nvPr/>
          </p:nvSpPr>
          <p:spPr>
            <a:xfrm>
              <a:off x="6786578" y="1928802"/>
              <a:ext cx="676284" cy="676284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8" name=""/>
            <p:cNvSpPr/>
            <p:nvPr/>
          </p:nvSpPr>
          <p:spPr>
            <a:xfrm>
              <a:off x="7572396" y="200024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59" name=""/>
            <p:cNvSpPr/>
            <p:nvPr/>
          </p:nvSpPr>
          <p:spPr>
            <a:xfrm>
              <a:off x="6935986" y="1216041"/>
              <a:ext cx="428596" cy="428597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0" name=""/>
            <p:cNvSpPr/>
            <p:nvPr/>
          </p:nvSpPr>
          <p:spPr>
            <a:xfrm>
              <a:off x="7643834" y="1000108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1" name=""/>
            <p:cNvSpPr/>
            <p:nvPr/>
          </p:nvSpPr>
          <p:spPr>
            <a:xfrm>
              <a:off x="7715272" y="714356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2" name=""/>
            <p:cNvSpPr/>
            <p:nvPr/>
          </p:nvSpPr>
          <p:spPr>
            <a:xfrm>
              <a:off x="7286644" y="0"/>
              <a:ext cx="669860" cy="66986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3" name=""/>
            <p:cNvSpPr/>
            <p:nvPr/>
          </p:nvSpPr>
          <p:spPr>
            <a:xfrm>
              <a:off x="1214414" y="5072074"/>
              <a:ext cx="565128" cy="565128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4" name=""/>
            <p:cNvSpPr/>
            <p:nvPr/>
          </p:nvSpPr>
          <p:spPr>
            <a:xfrm>
              <a:off x="1285852" y="6000768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5" name=""/>
            <p:cNvSpPr/>
            <p:nvPr/>
          </p:nvSpPr>
          <p:spPr>
            <a:xfrm>
              <a:off x="1428728" y="6264276"/>
              <a:ext cx="593724" cy="59372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66" name=""/>
            <p:cNvSpPr/>
            <p:nvPr/>
          </p:nvSpPr>
          <p:spPr>
            <a:xfrm>
              <a:off x="8047062" y="47600"/>
              <a:ext cx="250828" cy="250828"/>
            </a:xfrm>
            <a:prstGeom prst="ellipse">
              <a:avLst/>
            </a:prstGeom>
            <a:solidFill>
              <a:schemeClr val="accent2">
                <a:alpha val="1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</p:grp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57199" y="76177"/>
            <a:ext cx="8229599" cy="868346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9" name=""/>
          <p:cNvSpPr>
            <a:spLocks noGrp="1"/>
          </p:cNvSpPr>
          <p:nvPr>
            <p:ph sz="quarter" idx="13"/>
          </p:nvPr>
        </p:nvSpPr>
        <p:spPr>
          <a:xfrm>
            <a:off x="457199" y="1071563"/>
            <a:ext cx="3971924" cy="5143500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sz="quarter" idx="14"/>
          </p:nvPr>
        </p:nvSpPr>
        <p:spPr>
          <a:xfrm>
            <a:off x="4714874" y="1071563"/>
            <a:ext cx="3971924" cy="5143500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0264C91A-EF41-4988-8E36-6CAFB7D2E136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BBE2AEF3-4D86-4CBE-9B32-DDE7C01B53B0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>
            <a:spLocks noGrp="1"/>
          </p:cNvSpPr>
          <p:nvPr>
            <p:ph type="title" idx="0"/>
          </p:nvPr>
        </p:nvSpPr>
        <p:spPr>
          <a:xfrm>
            <a:off x="457199" y="76177"/>
            <a:ext cx="8229599" cy="868346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6" name=""/>
          <p:cNvSpPr>
            <a:spLocks noGrp="1" noTextEdit="1"/>
          </p:cNvSpPr>
          <p:nvPr>
            <p:ph type="tbl" sz="quarter" idx="13"/>
          </p:nvPr>
        </p:nvSpPr>
        <p:spPr>
          <a:xfrm>
            <a:off x="456027" y="1142984"/>
            <a:ext cx="8229599" cy="5046801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5E9D41CA-F875-454A-B646-AC4E6349A4E4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57199" y="76177"/>
            <a:ext cx="8229599" cy="868346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11" name=""/>
          <p:cNvSpPr>
            <a:spLocks noGrp="1"/>
          </p:cNvSpPr>
          <p:nvPr>
            <p:ph sz="quarter" idx="13"/>
          </p:nvPr>
        </p:nvSpPr>
        <p:spPr>
          <a:xfrm>
            <a:off x="457199" y="1114425"/>
            <a:ext cx="3981449" cy="250031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8" name=""/>
          <p:cNvSpPr>
            <a:spLocks noGrp="1"/>
          </p:cNvSpPr>
          <p:nvPr>
            <p:ph sz="quarter" idx="14"/>
          </p:nvPr>
        </p:nvSpPr>
        <p:spPr>
          <a:xfrm>
            <a:off x="4705349" y="1114425"/>
            <a:ext cx="3981449" cy="250031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19" name=""/>
          <p:cNvSpPr>
            <a:spLocks noGrp="1"/>
          </p:cNvSpPr>
          <p:nvPr>
            <p:ph sz="quarter" idx="15"/>
          </p:nvPr>
        </p:nvSpPr>
        <p:spPr>
          <a:xfrm>
            <a:off x="457199" y="3748106"/>
            <a:ext cx="3981449" cy="250031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20" name=""/>
          <p:cNvSpPr>
            <a:spLocks noGrp="1"/>
          </p:cNvSpPr>
          <p:nvPr>
            <p:ph sz="quarter" idx="16"/>
          </p:nvPr>
        </p:nvSpPr>
        <p:spPr>
          <a:xfrm>
            <a:off x="4705349" y="3748106"/>
            <a:ext cx="3981449" cy="250031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FC519585-A1C3-4349-A2A9-E286BDE96C0E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그림 및 설명" type="picTx" preserve="1">
  <p:cSld name="그림 및 설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"/>
          <p:cNvGrpSpPr/>
          <p:nvPr/>
        </p:nvGrpSpPr>
        <p:grpSpPr>
          <a:xfrm rot="0">
            <a:off x="0" y="0"/>
            <a:ext cx="9143999" cy="990600"/>
            <a:chOff x="0" y="0"/>
            <a:chExt cx="9144000" cy="990600"/>
          </a:xfrm>
        </p:grpSpPr>
        <p:sp>
          <p:nvSpPr>
            <p:cNvPr id="9" name=""/>
            <p:cNvSpPr/>
            <p:nvPr/>
          </p:nvSpPr>
          <p:spPr>
            <a:xfrm flipH="1">
              <a:off x="0" y="0"/>
              <a:ext cx="8839200" cy="990600"/>
            </a:xfrm>
            <a:custGeom>
              <a:avLst/>
              <a:gdLst>
                <a:gd name="connsiteX0" fmla="*/ 0 w 7162800"/>
                <a:gd name="connsiteY0" fmla="*/ 1066800 h 1066800"/>
                <a:gd name="connsiteX1" fmla="*/ 3581400 w 7162800"/>
                <a:gd name="connsiteY1" fmla="*/ 0 h 1066800"/>
                <a:gd name="connsiteX2" fmla="*/ 7162800 w 7162800"/>
                <a:gd name="connsiteY2" fmla="*/ 1066800 h 1066800"/>
                <a:gd name="connsiteX3" fmla="*/ 0 w 7162800"/>
                <a:gd name="connsiteY3" fmla="*/ 1066800 h 1066800"/>
                <a:gd name="connsiteX0" fmla="*/ 457200 w 7620000"/>
                <a:gd name="connsiteY0" fmla="*/ 1524000 h 1524000"/>
                <a:gd name="connsiteX1" fmla="*/ 0 w 7620000"/>
                <a:gd name="connsiteY1" fmla="*/ 0 h 1524000"/>
                <a:gd name="connsiteX2" fmla="*/ 7620000 w 7620000"/>
                <a:gd name="connsiteY2" fmla="*/ 1524000 h 1524000"/>
                <a:gd name="connsiteX3" fmla="*/ 457200 w 7620000"/>
                <a:gd name="connsiteY3" fmla="*/ 1524000 h 1524000"/>
                <a:gd name="connsiteX0" fmla="*/ 9144000 w 9144000"/>
                <a:gd name="connsiteY0" fmla="*/ 0 h 1524000"/>
                <a:gd name="connsiteX1" fmla="*/ 0 w 9144000"/>
                <a:gd name="connsiteY1" fmla="*/ 0 h 1524000"/>
                <a:gd name="connsiteX2" fmla="*/ 7620000 w 9144000"/>
                <a:gd name="connsiteY2" fmla="*/ 1524000 h 1524000"/>
                <a:gd name="connsiteX3" fmla="*/ 9144000 w 9144000"/>
                <a:gd name="connsiteY3" fmla="*/ 0 h 15240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144000 w 9144000"/>
                <a:gd name="connsiteY2" fmla="*/ 990600 h 990600"/>
                <a:gd name="connsiteX3" fmla="*/ 9144000 w 9144000"/>
                <a:gd name="connsiteY3" fmla="*/ 0 h 990600"/>
                <a:gd name="connsiteX0" fmla="*/ 8839200 w 8839200"/>
                <a:gd name="connsiteY0" fmla="*/ 0 h 990600"/>
                <a:gd name="connsiteX1" fmla="*/ 0 w 8839200"/>
                <a:gd name="connsiteY1" fmla="*/ 685800 h 990600"/>
                <a:gd name="connsiteX2" fmla="*/ 8839200 w 8839200"/>
                <a:gd name="connsiteY2" fmla="*/ 990600 h 990600"/>
                <a:gd name="connsiteX3" fmla="*/ 8839200 w 8839200"/>
                <a:gd name="connsiteY3" fmla="*/ 0 h 9906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39200" h="990600">
                  <a:moveTo>
                    <a:pt x="8839200" y="0"/>
                  </a:moveTo>
                  <a:lnTo>
                    <a:pt x="0" y="685800"/>
                  </a:lnTo>
                  <a:lnTo>
                    <a:pt x="8839200" y="990600"/>
                  </a:lnTo>
                  <a:lnTo>
                    <a:pt x="8839200" y="0"/>
                  </a:lnTo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0" name=""/>
            <p:cNvSpPr/>
            <p:nvPr/>
          </p:nvSpPr>
          <p:spPr>
            <a:xfrm>
              <a:off x="0" y="0"/>
              <a:ext cx="9144000" cy="990600"/>
            </a:xfrm>
            <a:custGeom>
              <a:avLst/>
              <a:gdLst>
                <a:gd name="connsiteX0" fmla="*/ 0 w 7162800"/>
                <a:gd name="connsiteY0" fmla="*/ 1066800 h 1066800"/>
                <a:gd name="connsiteX1" fmla="*/ 3581400 w 7162800"/>
                <a:gd name="connsiteY1" fmla="*/ 0 h 1066800"/>
                <a:gd name="connsiteX2" fmla="*/ 7162800 w 7162800"/>
                <a:gd name="connsiteY2" fmla="*/ 1066800 h 1066800"/>
                <a:gd name="connsiteX3" fmla="*/ 0 w 7162800"/>
                <a:gd name="connsiteY3" fmla="*/ 1066800 h 1066800"/>
                <a:gd name="connsiteX0" fmla="*/ 457200 w 7620000"/>
                <a:gd name="connsiteY0" fmla="*/ 1524000 h 1524000"/>
                <a:gd name="connsiteX1" fmla="*/ 0 w 7620000"/>
                <a:gd name="connsiteY1" fmla="*/ 0 h 1524000"/>
                <a:gd name="connsiteX2" fmla="*/ 7620000 w 7620000"/>
                <a:gd name="connsiteY2" fmla="*/ 1524000 h 1524000"/>
                <a:gd name="connsiteX3" fmla="*/ 457200 w 7620000"/>
                <a:gd name="connsiteY3" fmla="*/ 1524000 h 1524000"/>
                <a:gd name="connsiteX0" fmla="*/ 9144000 w 9144000"/>
                <a:gd name="connsiteY0" fmla="*/ 0 h 1524000"/>
                <a:gd name="connsiteX1" fmla="*/ 0 w 9144000"/>
                <a:gd name="connsiteY1" fmla="*/ 0 h 1524000"/>
                <a:gd name="connsiteX2" fmla="*/ 7620000 w 9144000"/>
                <a:gd name="connsiteY2" fmla="*/ 1524000 h 1524000"/>
                <a:gd name="connsiteX3" fmla="*/ 9144000 w 9144000"/>
                <a:gd name="connsiteY3" fmla="*/ 0 h 15240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144000 w 9144000"/>
                <a:gd name="connsiteY2" fmla="*/ 990600 h 990600"/>
                <a:gd name="connsiteX3" fmla="*/ 9144000 w 9144000"/>
                <a:gd name="connsiteY3" fmla="*/ 0 h 9906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466725 w 9144000"/>
                <a:gd name="connsiteY2" fmla="*/ 47625 h 990600"/>
                <a:gd name="connsiteX3" fmla="*/ 9144000 w 9144000"/>
                <a:gd name="connsiteY3" fmla="*/ 990600 h 990600"/>
                <a:gd name="connsiteX4" fmla="*/ 9144000 w 9144000"/>
                <a:gd name="connsiteY4" fmla="*/ 0 h 9906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525 w 9144000"/>
                <a:gd name="connsiteY2" fmla="*/ 504825 h 990600"/>
                <a:gd name="connsiteX3" fmla="*/ 9144000 w 9144000"/>
                <a:gd name="connsiteY3" fmla="*/ 990600 h 990600"/>
                <a:gd name="connsiteX4" fmla="*/ 9144000 w 9144000"/>
                <a:gd name="connsiteY4" fmla="*/ 0 h 9906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990600">
                  <a:moveTo>
                    <a:pt x="9144000" y="0"/>
                  </a:moveTo>
                  <a:lnTo>
                    <a:pt x="0" y="0"/>
                  </a:lnTo>
                  <a:lnTo>
                    <a:pt x="9525" y="504825"/>
                  </a:lnTo>
                  <a:lnTo>
                    <a:pt x="9144000" y="990600"/>
                  </a:lnTo>
                  <a:lnTo>
                    <a:pt x="9144000" y="0"/>
                  </a:lnTo>
                </a:path>
              </a:pathLst>
            </a:cu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schemeClr val="accent1">
                  <a:lumMod val="75000"/>
                  <a:alpha val="40000"/>
                </a:schemeClr>
              </a:outerShdw>
            </a:effectLst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grpSp>
        <p:nvGrpSpPr>
          <p:cNvPr id="11" name=""/>
          <p:cNvGrpSpPr/>
          <p:nvPr/>
        </p:nvGrpSpPr>
        <p:grpSpPr>
          <a:xfrm rot="0">
            <a:off x="8073709" y="180000"/>
            <a:ext cx="1025999" cy="3268800"/>
            <a:chOff x="7681902" y="180972"/>
            <a:chExt cx="1328754" cy="3270256"/>
          </a:xfrm>
        </p:grpSpPr>
        <p:sp>
          <p:nvSpPr>
            <p:cNvPr id="12" name=""/>
            <p:cNvSpPr/>
            <p:nvPr/>
          </p:nvSpPr>
          <p:spPr>
            <a:xfrm>
              <a:off x="7977182" y="2224094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3" name=""/>
            <p:cNvSpPr/>
            <p:nvPr/>
          </p:nvSpPr>
          <p:spPr>
            <a:xfrm>
              <a:off x="7681902" y="1142996"/>
              <a:ext cx="593724" cy="59372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4" name=""/>
            <p:cNvSpPr/>
            <p:nvPr/>
          </p:nvSpPr>
          <p:spPr>
            <a:xfrm>
              <a:off x="8382000" y="762000"/>
              <a:ext cx="381000" cy="381000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5" name=""/>
            <p:cNvSpPr/>
            <p:nvPr/>
          </p:nvSpPr>
          <p:spPr>
            <a:xfrm>
              <a:off x="7977182" y="795334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6" name=""/>
            <p:cNvSpPr/>
            <p:nvPr/>
          </p:nvSpPr>
          <p:spPr>
            <a:xfrm>
              <a:off x="8334372" y="1295400"/>
              <a:ext cx="676284" cy="676284"/>
            </a:xfrm>
            <a:prstGeom prst="ellipse">
              <a:avLst/>
            </a:prstGeom>
            <a:solidFill>
              <a:schemeClr val="accent2"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7" name=""/>
            <p:cNvSpPr/>
            <p:nvPr/>
          </p:nvSpPr>
          <p:spPr>
            <a:xfrm>
              <a:off x="7691430" y="1866904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8" name=""/>
            <p:cNvSpPr/>
            <p:nvPr/>
          </p:nvSpPr>
          <p:spPr>
            <a:xfrm>
              <a:off x="8610600" y="320040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9" name=""/>
            <p:cNvSpPr/>
            <p:nvPr/>
          </p:nvSpPr>
          <p:spPr>
            <a:xfrm>
              <a:off x="8562972" y="180972"/>
              <a:ext cx="428628" cy="4286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</p:grpSp>
      <p:grpSp>
        <p:nvGrpSpPr>
          <p:cNvPr id="20" name=""/>
          <p:cNvGrpSpPr/>
          <p:nvPr/>
        </p:nvGrpSpPr>
        <p:grpSpPr>
          <a:xfrm rot="0" flipH="1" flipV="1">
            <a:off x="26574" y="3277456"/>
            <a:ext cx="1025999" cy="3268800"/>
            <a:chOff x="7681902" y="180972"/>
            <a:chExt cx="1328754" cy="3270256"/>
          </a:xfrm>
        </p:grpSpPr>
        <p:sp>
          <p:nvSpPr>
            <p:cNvPr id="21" name=""/>
            <p:cNvSpPr/>
            <p:nvPr/>
          </p:nvSpPr>
          <p:spPr>
            <a:xfrm>
              <a:off x="7977182" y="2224094"/>
              <a:ext cx="860420" cy="86042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2" name=""/>
            <p:cNvSpPr/>
            <p:nvPr/>
          </p:nvSpPr>
          <p:spPr>
            <a:xfrm>
              <a:off x="7681902" y="1142996"/>
              <a:ext cx="593724" cy="593724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3" name=""/>
            <p:cNvSpPr/>
            <p:nvPr/>
          </p:nvSpPr>
          <p:spPr>
            <a:xfrm>
              <a:off x="8382000" y="762000"/>
              <a:ext cx="381000" cy="381000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4" name=""/>
            <p:cNvSpPr/>
            <p:nvPr/>
          </p:nvSpPr>
          <p:spPr>
            <a:xfrm>
              <a:off x="7977182" y="795334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5" name=""/>
            <p:cNvSpPr/>
            <p:nvPr/>
          </p:nvSpPr>
          <p:spPr>
            <a:xfrm>
              <a:off x="8334372" y="1295400"/>
              <a:ext cx="676284" cy="676284"/>
            </a:xfrm>
            <a:prstGeom prst="ellipse">
              <a:avLst/>
            </a:prstGeom>
            <a:solidFill>
              <a:schemeClr val="accent2">
                <a:alpha val="1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6" name=""/>
            <p:cNvSpPr/>
            <p:nvPr/>
          </p:nvSpPr>
          <p:spPr>
            <a:xfrm>
              <a:off x="7691430" y="1866904"/>
              <a:ext cx="250828" cy="250828"/>
            </a:xfrm>
            <a:prstGeom prst="ellipse">
              <a:avLst/>
            </a:prstGeom>
            <a:solidFill>
              <a:schemeClr val="bg2">
                <a:lumMod val="40000"/>
                <a:lumOff val="6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7" name=""/>
            <p:cNvSpPr/>
            <p:nvPr/>
          </p:nvSpPr>
          <p:spPr>
            <a:xfrm>
              <a:off x="8610600" y="3200400"/>
              <a:ext cx="250828" cy="2508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5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28" name=""/>
            <p:cNvSpPr/>
            <p:nvPr/>
          </p:nvSpPr>
          <p:spPr>
            <a:xfrm>
              <a:off x="8562972" y="180972"/>
              <a:ext cx="428628" cy="428628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1792287" y="116585"/>
            <a:ext cx="5486399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 noTextEdit="1"/>
          </p:cNvSpPr>
          <p:nvPr>
            <p:ph type="pic" idx="1"/>
          </p:nvPr>
        </p:nvSpPr>
        <p:spPr>
          <a:xfrm>
            <a:off x="1792287" y="1393371"/>
            <a:ext cx="5486399" cy="3334204"/>
          </a:xfrm>
          <a:solidFill>
            <a:schemeClr val="bg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body" sz="half" idx="2"/>
          </p:nvPr>
        </p:nvSpPr>
        <p:spPr>
          <a:xfrm>
            <a:off x="1792287" y="4909457"/>
            <a:ext cx="5486399" cy="126274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C18D79A8-719F-4115-92E5-24663253EB2B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C8C3B62A-3DFE-4006-8418-4121DC00BB4B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14" Type="http://schemas.openxmlformats.org/officeDocument/2006/relationships/image" Target="../media/image1.png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물방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"/>
          <p:cNvGrpSpPr/>
          <p:nvPr/>
        </p:nvGrpSpPr>
        <p:grpSpPr>
          <a:xfrm rot="0">
            <a:off x="0" y="0"/>
            <a:ext cx="9143999" cy="990600"/>
            <a:chOff x="0" y="0"/>
            <a:chExt cx="9144000" cy="990600"/>
          </a:xfrm>
        </p:grpSpPr>
        <p:sp>
          <p:nvSpPr>
            <p:cNvPr id="10" name=""/>
            <p:cNvSpPr/>
            <p:nvPr/>
          </p:nvSpPr>
          <p:spPr>
            <a:xfrm flipH="1">
              <a:off x="0" y="0"/>
              <a:ext cx="8839200" cy="990600"/>
            </a:xfrm>
            <a:custGeom>
              <a:avLst/>
              <a:gdLst>
                <a:gd name="connsiteX0" fmla="*/ 0 w 7162800"/>
                <a:gd name="connsiteY0" fmla="*/ 1066800 h 1066800"/>
                <a:gd name="connsiteX1" fmla="*/ 3581400 w 7162800"/>
                <a:gd name="connsiteY1" fmla="*/ 0 h 1066800"/>
                <a:gd name="connsiteX2" fmla="*/ 7162800 w 7162800"/>
                <a:gd name="connsiteY2" fmla="*/ 1066800 h 1066800"/>
                <a:gd name="connsiteX3" fmla="*/ 0 w 7162800"/>
                <a:gd name="connsiteY3" fmla="*/ 1066800 h 1066800"/>
                <a:gd name="connsiteX0" fmla="*/ 457200 w 7620000"/>
                <a:gd name="connsiteY0" fmla="*/ 1524000 h 1524000"/>
                <a:gd name="connsiteX1" fmla="*/ 0 w 7620000"/>
                <a:gd name="connsiteY1" fmla="*/ 0 h 1524000"/>
                <a:gd name="connsiteX2" fmla="*/ 7620000 w 7620000"/>
                <a:gd name="connsiteY2" fmla="*/ 1524000 h 1524000"/>
                <a:gd name="connsiteX3" fmla="*/ 457200 w 7620000"/>
                <a:gd name="connsiteY3" fmla="*/ 1524000 h 1524000"/>
                <a:gd name="connsiteX0" fmla="*/ 9144000 w 9144000"/>
                <a:gd name="connsiteY0" fmla="*/ 0 h 1524000"/>
                <a:gd name="connsiteX1" fmla="*/ 0 w 9144000"/>
                <a:gd name="connsiteY1" fmla="*/ 0 h 1524000"/>
                <a:gd name="connsiteX2" fmla="*/ 7620000 w 9144000"/>
                <a:gd name="connsiteY2" fmla="*/ 1524000 h 1524000"/>
                <a:gd name="connsiteX3" fmla="*/ 9144000 w 9144000"/>
                <a:gd name="connsiteY3" fmla="*/ 0 h 15240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144000 w 9144000"/>
                <a:gd name="connsiteY2" fmla="*/ 990600 h 990600"/>
                <a:gd name="connsiteX3" fmla="*/ 9144000 w 9144000"/>
                <a:gd name="connsiteY3" fmla="*/ 0 h 990600"/>
                <a:gd name="connsiteX0" fmla="*/ 8839200 w 8839200"/>
                <a:gd name="connsiteY0" fmla="*/ 0 h 990600"/>
                <a:gd name="connsiteX1" fmla="*/ 0 w 8839200"/>
                <a:gd name="connsiteY1" fmla="*/ 685800 h 990600"/>
                <a:gd name="connsiteX2" fmla="*/ 8839200 w 8839200"/>
                <a:gd name="connsiteY2" fmla="*/ 990600 h 990600"/>
                <a:gd name="connsiteX3" fmla="*/ 8839200 w 8839200"/>
                <a:gd name="connsiteY3" fmla="*/ 0 h 9906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39200" h="990600">
                  <a:moveTo>
                    <a:pt x="8839200" y="0"/>
                  </a:moveTo>
                  <a:lnTo>
                    <a:pt x="0" y="685800"/>
                  </a:lnTo>
                  <a:lnTo>
                    <a:pt x="8839200" y="990600"/>
                  </a:lnTo>
                  <a:lnTo>
                    <a:pt x="8839200" y="0"/>
                  </a:lnTo>
                </a:path>
              </a:pathLst>
            </a:custGeom>
            <a:gradFill>
              <a:gsLst>
                <a:gs pos="0">
                  <a:schemeClr val="accent1"/>
                </a:gs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9" name=""/>
            <p:cNvSpPr/>
            <p:nvPr/>
          </p:nvSpPr>
          <p:spPr>
            <a:xfrm>
              <a:off x="0" y="0"/>
              <a:ext cx="9144000" cy="990600"/>
            </a:xfrm>
            <a:custGeom>
              <a:avLst/>
              <a:gdLst>
                <a:gd name="connsiteX0" fmla="*/ 0 w 7162800"/>
                <a:gd name="connsiteY0" fmla="*/ 1066800 h 1066800"/>
                <a:gd name="connsiteX1" fmla="*/ 3581400 w 7162800"/>
                <a:gd name="connsiteY1" fmla="*/ 0 h 1066800"/>
                <a:gd name="connsiteX2" fmla="*/ 7162800 w 7162800"/>
                <a:gd name="connsiteY2" fmla="*/ 1066800 h 1066800"/>
                <a:gd name="connsiteX3" fmla="*/ 0 w 7162800"/>
                <a:gd name="connsiteY3" fmla="*/ 1066800 h 1066800"/>
                <a:gd name="connsiteX0" fmla="*/ 457200 w 7620000"/>
                <a:gd name="connsiteY0" fmla="*/ 1524000 h 1524000"/>
                <a:gd name="connsiteX1" fmla="*/ 0 w 7620000"/>
                <a:gd name="connsiteY1" fmla="*/ 0 h 1524000"/>
                <a:gd name="connsiteX2" fmla="*/ 7620000 w 7620000"/>
                <a:gd name="connsiteY2" fmla="*/ 1524000 h 1524000"/>
                <a:gd name="connsiteX3" fmla="*/ 457200 w 7620000"/>
                <a:gd name="connsiteY3" fmla="*/ 1524000 h 1524000"/>
                <a:gd name="connsiteX0" fmla="*/ 9144000 w 9144000"/>
                <a:gd name="connsiteY0" fmla="*/ 0 h 1524000"/>
                <a:gd name="connsiteX1" fmla="*/ 0 w 9144000"/>
                <a:gd name="connsiteY1" fmla="*/ 0 h 1524000"/>
                <a:gd name="connsiteX2" fmla="*/ 7620000 w 9144000"/>
                <a:gd name="connsiteY2" fmla="*/ 1524000 h 1524000"/>
                <a:gd name="connsiteX3" fmla="*/ 9144000 w 9144000"/>
                <a:gd name="connsiteY3" fmla="*/ 0 h 15240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144000 w 9144000"/>
                <a:gd name="connsiteY2" fmla="*/ 990600 h 990600"/>
                <a:gd name="connsiteX3" fmla="*/ 9144000 w 9144000"/>
                <a:gd name="connsiteY3" fmla="*/ 0 h 9906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466725 w 9144000"/>
                <a:gd name="connsiteY2" fmla="*/ 47625 h 990600"/>
                <a:gd name="connsiteX3" fmla="*/ 9144000 w 9144000"/>
                <a:gd name="connsiteY3" fmla="*/ 990600 h 990600"/>
                <a:gd name="connsiteX4" fmla="*/ 9144000 w 9144000"/>
                <a:gd name="connsiteY4" fmla="*/ 0 h 990600"/>
                <a:gd name="connsiteX0" fmla="*/ 9144000 w 9144000"/>
                <a:gd name="connsiteY0" fmla="*/ 0 h 990600"/>
                <a:gd name="connsiteX1" fmla="*/ 0 w 9144000"/>
                <a:gd name="connsiteY1" fmla="*/ 0 h 990600"/>
                <a:gd name="connsiteX2" fmla="*/ 9525 w 9144000"/>
                <a:gd name="connsiteY2" fmla="*/ 504825 h 990600"/>
                <a:gd name="connsiteX3" fmla="*/ 9144000 w 9144000"/>
                <a:gd name="connsiteY3" fmla="*/ 990600 h 990600"/>
                <a:gd name="connsiteX4" fmla="*/ 9144000 w 9144000"/>
                <a:gd name="connsiteY4" fmla="*/ 0 h 9906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990600">
                  <a:moveTo>
                    <a:pt x="9144000" y="0"/>
                  </a:moveTo>
                  <a:lnTo>
                    <a:pt x="0" y="0"/>
                  </a:lnTo>
                  <a:lnTo>
                    <a:pt x="9525" y="504825"/>
                  </a:lnTo>
                  <a:lnTo>
                    <a:pt x="9144000" y="990600"/>
                  </a:lnTo>
                  <a:lnTo>
                    <a:pt x="9144000" y="0"/>
                  </a:lnTo>
                </a:path>
              </a:pathLst>
            </a:custGeom>
            <a:gradFill>
              <a:gsLst>
                <a:gs pos="0">
                  <a:schemeClr val="accent1">
                    <a:lumMod val="50000"/>
                  </a:schemeClr>
                </a:gs>
                <a:gs pos="50000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75000"/>
                  </a:schemeClr>
                </a:gs>
              </a:gsLst>
              <a:lin ang="0" scaled="0"/>
            </a:gradFill>
            <a:ln w="9525">
              <a:noFill/>
              <a:round/>
            </a:ln>
            <a:effectLst>
              <a:outerShdw blurRad="50800" dist="38100" dir="5400000" algn="t" rotWithShape="0">
                <a:schemeClr val="accent1">
                  <a:lumMod val="75000"/>
                  <a:alpha val="40000"/>
                </a:schemeClr>
              </a:outerShdw>
            </a:effectLst>
          </p:spPr>
          <p:txBody>
            <a:bodyPr anchor="ctr"/>
            <a:p>
              <a:pPr algn="ctr">
                <a:defRPr lang="ko-KR" altLang="en-US"/>
              </a:pPr>
              <a:endParaRPr lang="en-US" altLang="ko-KR"/>
            </a:p>
          </p:txBody>
        </p:sp>
      </p:grpSp>
      <p:grpSp>
        <p:nvGrpSpPr>
          <p:cNvPr id="8" name=""/>
          <p:cNvGrpSpPr/>
          <p:nvPr/>
        </p:nvGrpSpPr>
        <p:grpSpPr>
          <a:xfrm rot="0">
            <a:off x="8343614" y="158400"/>
            <a:ext cx="729000" cy="1663200"/>
            <a:chOff x="8077200" y="152400"/>
            <a:chExt cx="928516" cy="1664292"/>
          </a:xfrm>
        </p:grpSpPr>
        <p:sp>
          <p:nvSpPr>
            <p:cNvPr id="12" name=""/>
            <p:cNvSpPr/>
            <p:nvPr/>
          </p:nvSpPr>
          <p:spPr>
            <a:xfrm>
              <a:off x="8381998" y="1676400"/>
              <a:ext cx="140292" cy="14029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  <a:alpha val="8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3" name=""/>
            <p:cNvSpPr/>
            <p:nvPr/>
          </p:nvSpPr>
          <p:spPr>
            <a:xfrm>
              <a:off x="8077200" y="939502"/>
              <a:ext cx="393533" cy="393533"/>
            </a:xfrm>
            <a:prstGeom prst="ellipse">
              <a:avLst/>
            </a:prstGeom>
            <a:solidFill>
              <a:schemeClr val="accent2">
                <a:alpha val="2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4" name=""/>
            <p:cNvSpPr/>
            <p:nvPr/>
          </p:nvSpPr>
          <p:spPr>
            <a:xfrm>
              <a:off x="8458197" y="1143000"/>
              <a:ext cx="512058" cy="512056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5" name=""/>
            <p:cNvSpPr/>
            <p:nvPr/>
          </p:nvSpPr>
          <p:spPr>
            <a:xfrm>
              <a:off x="8470762" y="808315"/>
              <a:ext cx="230308" cy="23030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6" name=""/>
            <p:cNvSpPr/>
            <p:nvPr/>
          </p:nvSpPr>
          <p:spPr>
            <a:xfrm>
              <a:off x="8077200" y="152400"/>
              <a:ext cx="615059" cy="61505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  <a:alpha val="3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  <p:sp>
          <p:nvSpPr>
            <p:cNvPr id="17" name=""/>
            <p:cNvSpPr/>
            <p:nvPr/>
          </p:nvSpPr>
          <p:spPr>
            <a:xfrm>
              <a:off x="8775408" y="196106"/>
              <a:ext cx="230308" cy="230308"/>
            </a:xfrm>
            <a:prstGeom prst="ellipse">
              <a:avLst/>
            </a:prstGeom>
            <a:solidFill>
              <a:schemeClr val="accent2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>
              <a:noAutofit/>
            </a:bodyPr>
            <a:p>
              <a:pPr algn="ctr">
                <a:defRPr lang="ko-KR" altLang="en-US"/>
              </a:pPr>
              <a:endParaRPr lang="en-US" altLang="ko-KR"/>
            </a:p>
          </p:txBody>
        </p:sp>
      </p:grp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57199" y="76177"/>
            <a:ext cx="8229599" cy="868346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57199" y="1133476"/>
            <a:ext cx="8229599" cy="5066358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 lang="ko-KR" altLang="en-US"/>
            </a:pPr>
            <a:fld id="{D4100758-C520-409D-A43F-1BA465BE9CC9}" type="datetime1">
              <a:rPr lang="ko-KR" altLang="en-US"/>
              <a:pPr>
                <a:defRPr lang="ko-KR" altLang="en-US"/>
              </a:pPr>
              <a:t>2022-04-08</a:t>
            </a:fld>
            <a:endParaRPr lang="ko-KR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 lang="ko-KR" altLang="en-US"/>
            </a:pPr>
            <a:fld id="{DF28FB93-0A08-4E7D-8E63-9EFA29F1E093}" type="slidenum">
              <a:rPr lang="ko-KR" altLang="en-US"/>
              <a:pPr>
                <a:defRPr lang="ko-KR" altLang="en-US"/>
              </a:pPr>
              <a:t>‹#›</a:t>
            </a:fld>
            <a:endParaRPr lang="ko-KR" altLang="en-US"/>
          </a:p>
        </p:txBody>
      </p:sp>
      <p:grpSp>
        <p:nvGrpSpPr>
          <p:cNvPr id="18" name="그룹 7"/>
          <p:cNvGrpSpPr/>
          <p:nvPr userDrawn="1"/>
        </p:nvGrpSpPr>
        <p:grpSpPr>
          <a:xfrm rot="0">
            <a:off x="-56581" y="0"/>
            <a:ext cx="9310690" cy="6858000"/>
            <a:chOff x="3174" y="-1588"/>
            <a:chExt cx="10693399" cy="7561263"/>
          </a:xfrm>
        </p:grpSpPr>
        <p:pic>
          <p:nvPicPr>
            <p:cNvPr id="19" name="Picture 4"/>
            <p:cNvPicPr>
              <a:picLocks noChangeAspect="1" noChangeArrowheads="1"/>
            </p:cNvPicPr>
            <p:nvPr/>
          </p:nvPicPr>
          <p:blipFill rotWithShape="1">
            <a:blip r:embed="rId14"/>
            <a:srcRect/>
            <a:stretch>
              <a:fillRect/>
            </a:stretch>
          </p:blipFill>
          <p:spPr>
            <a:xfrm rot="16200000">
              <a:off x="1566863" y="-1562100"/>
              <a:ext cx="7558087" cy="10685463"/>
            </a:xfrm>
            <a:prstGeom prst="rect">
              <a:avLst/>
            </a:prstGeom>
            <a:noFill/>
            <a:ln>
              <a:noFill/>
            </a:ln>
            <a:effectLst/>
          </p:spPr>
        </p:pic>
        <p:sp>
          <p:nvSpPr>
            <p:cNvPr id="20" name="직사각형 9"/>
            <p:cNvSpPr/>
            <p:nvPr/>
          </p:nvSpPr>
          <p:spPr>
            <a:xfrm>
              <a:off x="3174" y="-1588"/>
              <a:ext cx="10693399" cy="7561263"/>
            </a:xfrm>
            <a:prstGeom prst="rect">
              <a:avLst/>
            </a:prstGeom>
            <a:gradFill>
              <a:gsLst>
                <a:gs pos="100000">
                  <a:schemeClr val="bg1">
                    <a:alpha val="29000"/>
                  </a:schemeClr>
                </a:gs>
                <a:gs pos="0">
                  <a:schemeClr val="bg1">
                    <a:lumMod val="75000"/>
                    <a:alpha val="3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ko-KR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1938" indent="-261938" algn="l" defTabSz="914400" rtl="0" eaLnBrk="1" latinLnBrk="1" hangingPunct="1">
        <a:spcBef>
          <a:spcPct val="20000"/>
        </a:spcBef>
        <a:buClr>
          <a:schemeClr val="accent1"/>
        </a:buClr>
        <a:buSzPct val="80000"/>
        <a:buFont typeface="Wingdings"/>
        <a:buChar char="£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80000"/>
        <a:buFont typeface="Wingdings"/>
        <a:buChar char="£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tx2"/>
        </a:buClr>
        <a:buSzPct val="80000"/>
        <a:buFont typeface="Wingdings"/>
        <a:buChar char="£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l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tx2"/>
        </a:buClr>
        <a:buSzPct val="100000"/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333625" indent="-180975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325" indent="-180975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7025" indent="-171450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43250" indent="-180975" algn="l" defTabSz="914400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1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95536" y="44624"/>
            <a:ext cx="8733326" cy="724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2100" b="1"/>
              <a:t>2022</a:t>
            </a:r>
            <a:r>
              <a:rPr lang="ko-KR" altLang="en-US" sz="2100" b="1"/>
              <a:t>년 군산대학교 창업지원단 </a:t>
            </a:r>
            <a:endParaRPr lang="ko-KR" altLang="en-US" sz="2100" b="1"/>
          </a:p>
          <a:p>
            <a:pPr algn="ctr">
              <a:defRPr/>
            </a:pPr>
            <a:r>
              <a:rPr lang="ko-KR" altLang="en-US" sz="2100" b="1"/>
              <a:t>초기창업패키지 창업클럽 발표자료</a:t>
            </a:r>
            <a:endParaRPr lang="ko-KR" altLang="en-US" sz="2100" b="1"/>
          </a:p>
        </p:txBody>
      </p:sp>
      <p:sp>
        <p:nvSpPr>
          <p:cNvPr id="6" name="TextBox 5"/>
          <p:cNvSpPr txBox="1"/>
          <p:nvPr/>
        </p:nvSpPr>
        <p:spPr>
          <a:xfrm>
            <a:off x="303170" y="2060848"/>
            <a:ext cx="86613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4000" u="sng">
                <a:solidFill>
                  <a:srgbClr val="0000ff"/>
                </a:solidFill>
                <a:latin typeface="HY견고딕"/>
                <a:ea typeface="HY견고딕"/>
              </a:rPr>
              <a:t>창업아이템명</a:t>
            </a:r>
            <a:endParaRPr lang="ko-KR" altLang="en-US" sz="4000" u="sng">
              <a:solidFill>
                <a:srgbClr val="0000ff"/>
              </a:solidFill>
              <a:latin typeface="HY견고딕"/>
              <a:ea typeface="HY견고딕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11560" y="4221088"/>
            <a:ext cx="8424936" cy="958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 typeface="Dinmed"/>
              <a:buChar char="•"/>
              <a:defRPr lang="ko-KR"/>
            </a:pPr>
            <a:r>
              <a:rPr lang="ko-KR" altLang="en-US" b="1">
                <a:latin typeface="+mj-ea"/>
              </a:rPr>
              <a:t>창업클럽명 </a:t>
            </a:r>
            <a:r>
              <a:rPr lang="en-US" altLang="ko-KR" b="1">
                <a:latin typeface="+mj-ea"/>
              </a:rPr>
              <a:t>:</a:t>
            </a:r>
            <a:r>
              <a:rPr lang="en-US" altLang="ko-KR" b="1">
                <a:solidFill>
                  <a:srgbClr val="0000ff"/>
                </a:solidFill>
                <a:latin typeface="+mj-ea"/>
              </a:rPr>
              <a:t> 0000000</a:t>
            </a:r>
            <a:endParaRPr lang="en-US" altLang="ko-KR" b="1">
              <a:solidFill>
                <a:srgbClr val="0000ff"/>
              </a:solidFill>
              <a:latin typeface="+mj-ea"/>
            </a:endParaRPr>
          </a:p>
          <a:p>
            <a:pPr marL="342900" lvl="0" indent="-342900">
              <a:lnSpc>
                <a:spcPct val="150000"/>
              </a:lnSpc>
              <a:spcBef>
                <a:spcPct val="20000"/>
              </a:spcBef>
              <a:buFont typeface="Dinmed"/>
              <a:buChar char="•"/>
              <a:defRPr lang="ko-KR"/>
            </a:pPr>
            <a:r>
              <a:rPr lang="ko-KR" altLang="en-US" b="1">
                <a:solidFill>
                  <a:srgbClr val="000000"/>
                </a:solidFill>
                <a:latin typeface="+mj-ea"/>
                <a:ea typeface="+mj-ea"/>
              </a:rPr>
              <a:t>창업클럽장 명</a:t>
            </a:r>
            <a:r>
              <a:rPr lang="en-US" altLang="ko-KR" b="1">
                <a:solidFill>
                  <a:srgbClr val="000000"/>
                </a:solidFill>
                <a:latin typeface="+mj-ea"/>
                <a:ea typeface="+mj-ea"/>
              </a:rPr>
              <a:t>: </a:t>
            </a:r>
            <a:r>
              <a:rPr lang="ko-KR" altLang="en-US" b="1">
                <a:solidFill>
                  <a:srgbClr val="0000ff"/>
                </a:solidFill>
                <a:latin typeface="+mj-ea"/>
                <a:ea typeface="+mj-ea"/>
              </a:rPr>
              <a:t>홍길동</a:t>
            </a:r>
            <a:endParaRPr lang="en-US" altLang="ko-KR" b="1">
              <a:solidFill>
                <a:srgbClr val="0000ff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5337" y="16197"/>
            <a:ext cx="8733326" cy="820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5. </a:t>
            </a:r>
            <a:r>
              <a:rPr lang="ko-KR" altLang="en-US" sz="2400" b="1"/>
              <a:t>기타</a:t>
            </a:r>
            <a:r>
              <a:rPr lang="ko-KR" altLang="en-US" sz="2400" b="1">
                <a:solidFill>
                  <a:srgbClr val="ff0000"/>
                </a:solidFill>
              </a:rPr>
              <a:t> </a:t>
            </a:r>
            <a:r>
              <a:rPr lang="en-US" altLang="ko-KR" sz="2400" b="1">
                <a:solidFill>
                  <a:srgbClr val="ff0000"/>
                </a:solidFill>
              </a:rPr>
              <a:t>(</a:t>
            </a:r>
            <a:r>
              <a:rPr lang="ko-KR" altLang="en-US" sz="2400" b="1">
                <a:solidFill>
                  <a:srgbClr val="ff0000"/>
                </a:solidFill>
              </a:rPr>
              <a:t>※내용이 있을시 작성 없을시 삭제</a:t>
            </a:r>
            <a:r>
              <a:rPr lang="en-US" altLang="ko-KR" sz="2400" b="1">
                <a:solidFill>
                  <a:srgbClr val="ff0000"/>
                </a:solidFill>
              </a:rPr>
              <a:t>)</a:t>
            </a:r>
            <a:endParaRPr lang="en-US" altLang="ko-KR" sz="2400" b="1"/>
          </a:p>
          <a:p>
            <a:pPr lvl="0">
              <a:defRPr/>
            </a:pPr>
            <a:r>
              <a:rPr lang="en-US" altLang="ko-KR" sz="2400" b="1"/>
              <a:t>(</a:t>
            </a:r>
            <a:r>
              <a:rPr lang="ko-KR" altLang="en-US" sz="2400" b="1"/>
              <a:t>수상이력 사항 및 지식재산권보유 현황</a:t>
            </a:r>
            <a:r>
              <a:rPr lang="en-US" altLang="ko-KR" sz="2400" b="1"/>
              <a:t>,</a:t>
            </a:r>
            <a:r>
              <a:rPr lang="ko-KR" altLang="en-US" sz="2400" b="1"/>
              <a:t> 자금지원 현황등</a:t>
            </a:r>
            <a:r>
              <a:rPr lang="en-US" altLang="ko-KR" sz="2400" b="1"/>
              <a:t>)</a:t>
            </a:r>
            <a:endParaRPr lang="en-US" altLang="ko-KR" sz="24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906750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434052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ko-KR" altLang="en-US" sz="2400" b="1"/>
              <a:t>목  차</a:t>
            </a:r>
            <a:endParaRPr lang="ko-KR" altLang="en-US" sz="2400" b="1"/>
          </a:p>
        </p:txBody>
      </p:sp>
      <p:sp>
        <p:nvSpPr>
          <p:cNvPr id="5" name="직사각형 4"/>
          <p:cNvSpPr/>
          <p:nvPr/>
        </p:nvSpPr>
        <p:spPr>
          <a:xfrm>
            <a:off x="611560" y="1713114"/>
            <a:ext cx="8424936" cy="4419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AutoNum type="arabicPeriod"/>
              <a:defRPr lang="ko-KR"/>
            </a:pPr>
            <a:r>
              <a:rPr lang="ko-KR" altLang="en-US" b="1">
                <a:solidFill>
                  <a:srgbClr val="000000"/>
                </a:solidFill>
                <a:latin typeface="+mn-ea"/>
              </a:rPr>
              <a:t>문제인식</a:t>
            </a:r>
            <a:r>
              <a:rPr lang="en-US" altLang="ko-KR" b="1">
                <a:solidFill>
                  <a:srgbClr val="000000"/>
                </a:solidFill>
                <a:latin typeface="+mn-ea"/>
              </a:rPr>
              <a:t>(Problem)</a:t>
            </a:r>
            <a:endParaRPr lang="en-US" altLang="ko-KR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1-1.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신청동기 및 창업아이템 개발 동기</a:t>
            </a:r>
            <a:endParaRPr lang="ko-KR" altLang="en-US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1-2.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창업아이템의 목적 및 필요성</a:t>
            </a:r>
            <a:endParaRPr lang="ko-KR" altLang="en-US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b="1">
                <a:solidFill>
                  <a:srgbClr val="000000"/>
                </a:solidFill>
                <a:latin typeface="+mn-ea"/>
              </a:rPr>
              <a:t>2. </a:t>
            </a:r>
            <a:r>
              <a:rPr lang="ko-KR" altLang="en-US" b="1">
                <a:solidFill>
                  <a:srgbClr val="000000"/>
                </a:solidFill>
                <a:latin typeface="+mn-ea"/>
              </a:rPr>
              <a:t>실현가능성</a:t>
            </a:r>
            <a:r>
              <a:rPr lang="en-US" altLang="ko-KR" b="1">
                <a:solidFill>
                  <a:srgbClr val="000000"/>
                </a:solidFill>
                <a:latin typeface="+mn-ea"/>
              </a:rPr>
              <a:t>(Solution)</a:t>
            </a:r>
            <a:endParaRPr lang="en-US" altLang="ko-KR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2-1.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창업아이템의 고도화 전략</a:t>
            </a:r>
            <a:endParaRPr lang="ko-KR" altLang="en-US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2-2.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창업아이템의 시장분석 및 경쟁력 확보방안</a:t>
            </a:r>
            <a:endParaRPr lang="ko-KR" altLang="en-US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b="1">
                <a:solidFill>
                  <a:srgbClr val="000000"/>
                </a:solidFill>
                <a:latin typeface="+mn-ea"/>
              </a:rPr>
              <a:t>3. </a:t>
            </a:r>
            <a:r>
              <a:rPr lang="ko-KR" altLang="en-US" b="1">
                <a:solidFill>
                  <a:srgbClr val="000000"/>
                </a:solidFill>
                <a:latin typeface="+mn-ea"/>
              </a:rPr>
              <a:t>성장전략</a:t>
            </a:r>
            <a:r>
              <a:rPr lang="en-US" altLang="ko-KR" b="1">
                <a:solidFill>
                  <a:srgbClr val="000000"/>
                </a:solidFill>
                <a:latin typeface="+mn-ea"/>
              </a:rPr>
              <a:t>(Scale-up)</a:t>
            </a:r>
            <a:endParaRPr lang="en-US" altLang="ko-KR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3-1.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시장진입 및 성과창출 전략</a:t>
            </a:r>
            <a:endParaRPr lang="ko-KR" altLang="en-US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3-2.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자금소요 및 조달계획</a:t>
            </a:r>
            <a:endParaRPr lang="ko-KR" altLang="en-US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b="1">
                <a:solidFill>
                  <a:srgbClr val="000000"/>
                </a:solidFill>
                <a:latin typeface="+mn-ea"/>
              </a:rPr>
              <a:t>4.</a:t>
            </a:r>
            <a:r>
              <a:rPr lang="ko-KR" altLang="en-US" b="1">
                <a:solidFill>
                  <a:srgbClr val="000000"/>
                </a:solidFill>
                <a:latin typeface="+mn-ea"/>
              </a:rPr>
              <a:t>팀 구성</a:t>
            </a:r>
            <a:r>
              <a:rPr lang="en-US" altLang="ko-KR" b="1">
                <a:solidFill>
                  <a:srgbClr val="000000"/>
                </a:solidFill>
                <a:latin typeface="+mn-ea"/>
              </a:rPr>
              <a:t>(Team)</a:t>
            </a:r>
            <a:endParaRPr lang="en-US" altLang="ko-KR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endParaRPr lang="en-US" altLang="ko-KR" sz="1200" b="1">
              <a:solidFill>
                <a:srgbClr val="000000"/>
              </a:solidFill>
              <a:latin typeface="+mn-ea"/>
            </a:endParaRPr>
          </a:p>
          <a:p>
            <a:pPr lvl="0">
              <a:spcBef>
                <a:spcPct val="20000"/>
              </a:spcBef>
              <a:defRPr lang="ko-KR"/>
            </a:pPr>
            <a:r>
              <a:rPr lang="en-US" altLang="ko-KR" sz="1200" b="1">
                <a:solidFill>
                  <a:srgbClr val="000000"/>
                </a:solidFill>
                <a:latin typeface="+mn-ea"/>
              </a:rPr>
              <a:t>  4-1. </a:t>
            </a:r>
            <a:r>
              <a:rPr lang="ko-KR" altLang="en-US" sz="1200" b="1">
                <a:solidFill>
                  <a:srgbClr val="000000"/>
                </a:solidFill>
                <a:latin typeface="+mn-ea"/>
              </a:rPr>
              <a:t>대표자 및 팀원의 보유 역량</a:t>
            </a:r>
            <a:endParaRPr lang="en-US" altLang="ko-KR" sz="1200" b="1">
              <a:solidFill>
                <a:srgbClr val="0000ff"/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1. </a:t>
            </a:r>
            <a:r>
              <a:rPr lang="ko-KR" altLang="en-US" sz="2400" b="1"/>
              <a:t>문제인식</a:t>
            </a:r>
            <a:r>
              <a:rPr lang="en-US" altLang="ko-KR" sz="2400" b="1"/>
              <a:t>(Problem)</a:t>
            </a:r>
            <a:endParaRPr lang="ko-KR" altLang="en-US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135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1-1. </a:t>
            </a:r>
            <a:r>
              <a:rPr lang="ko-KR" altLang="en-US" b="1">
                <a:latin typeface="맑은 고딕"/>
              </a:rPr>
              <a:t>신청동기 및 창업아이템 개발 동기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endParaRPr lang="en-US" altLang="ko-KR" sz="10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endParaRPr lang="ko-KR" altLang="en-US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1.</a:t>
            </a:r>
            <a:r>
              <a:rPr lang="ko-KR" altLang="en-US" sz="1400" i="1">
                <a:solidFill>
                  <a:srgbClr val="0000ff"/>
                </a:solidFill>
              </a:rPr>
              <a:t> 본 프로그램 신청동기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권역별 경진대회 등 후속 지원프로그램 참가의지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향후 창업아이템을 </a:t>
            </a:r>
            <a:endParaRPr lang="ko-KR" altLang="en-US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ko-KR" altLang="en-US" sz="1400" i="1">
                <a:solidFill>
                  <a:srgbClr val="0000ff"/>
                </a:solidFill>
              </a:rPr>
              <a:t>통해 달성하고자 하는 창업클럽 비전 제시</a:t>
            </a:r>
            <a:endParaRPr lang="ko-KR" altLang="en-US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2.</a:t>
            </a:r>
            <a:r>
              <a:rPr lang="ko-KR" altLang="en-US" sz="1400" i="1">
                <a:solidFill>
                  <a:srgbClr val="0000ff"/>
                </a:solidFill>
              </a:rPr>
              <a:t> 기획 개발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보유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하고 있는 창업아이템에 대한 개발 동기 등 기재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1. </a:t>
            </a:r>
            <a:r>
              <a:rPr lang="ko-KR" altLang="en-US" sz="2400" b="1"/>
              <a:t>문제인식</a:t>
            </a:r>
            <a:r>
              <a:rPr lang="en-US" altLang="ko-KR" sz="2400" b="1"/>
              <a:t>(Problem)</a:t>
            </a:r>
            <a:endParaRPr lang="ko-KR" altLang="en-US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114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1-2. </a:t>
            </a:r>
            <a:r>
              <a:rPr lang="ko-KR" altLang="en-US" b="1">
                <a:latin typeface="맑은 고딕"/>
              </a:rPr>
              <a:t>창업아이템의 목적 및 필요성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endParaRPr lang="en-US" altLang="ko-KR" sz="10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 </a:t>
            </a:r>
            <a:endParaRPr lang="en-US" altLang="ko-KR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1.</a:t>
            </a:r>
            <a:r>
              <a:rPr lang="ko-KR" altLang="en-US" sz="1400" i="1">
                <a:solidFill>
                  <a:srgbClr val="0000ff"/>
                </a:solidFill>
              </a:rPr>
              <a:t> 창업아이템을 개발하고자 하는 목적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국내외 시장 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사회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경제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기술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의 문제점을 혁신적으로 해결하기위한</a:t>
            </a:r>
            <a:endParaRPr lang="ko-KR" altLang="en-US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ko-KR" altLang="en-US" sz="1400" i="1">
                <a:solidFill>
                  <a:srgbClr val="0000ff"/>
                </a:solidFill>
              </a:rPr>
              <a:t>   방안 등 기재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2. </a:t>
            </a:r>
            <a:r>
              <a:rPr lang="ko-KR" altLang="en-US" sz="2400" b="1"/>
              <a:t>실현가능성</a:t>
            </a:r>
            <a:r>
              <a:rPr lang="en-US" altLang="ko-KR" sz="2400" b="1"/>
              <a:t>(Solution)</a:t>
            </a:r>
            <a:endParaRPr lang="ko-KR" altLang="en-US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940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2-1. </a:t>
            </a:r>
            <a:r>
              <a:rPr lang="ko-KR" altLang="en-US" b="1">
                <a:latin typeface="맑은 고딕"/>
              </a:rPr>
              <a:t>창업아이템의 고도화 전략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endParaRPr lang="en-US" altLang="ko-KR" sz="10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 </a:t>
            </a:r>
            <a:endParaRPr lang="ko-KR" altLang="en-US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1.</a:t>
            </a:r>
            <a:r>
              <a:rPr lang="ko-KR" altLang="en-US" sz="1400" i="1">
                <a:solidFill>
                  <a:srgbClr val="0000ff"/>
                </a:solidFill>
              </a:rPr>
              <a:t> 비즈니스모델 </a:t>
            </a:r>
            <a:r>
              <a:rPr lang="en-US" altLang="ko-KR" sz="1400" i="1">
                <a:solidFill>
                  <a:srgbClr val="0000ff"/>
                </a:solidFill>
              </a:rPr>
              <a:t>(BM) ,</a:t>
            </a:r>
            <a:r>
              <a:rPr lang="ko-KR" altLang="en-US" sz="1400" i="1">
                <a:solidFill>
                  <a:srgbClr val="0000ff"/>
                </a:solidFill>
              </a:rPr>
              <a:t> 제품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서비스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 구현정도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제작 소요 기간 및 제작방법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자체외주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 추진일정 등 기재 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2. </a:t>
            </a:r>
            <a:r>
              <a:rPr lang="ko-KR" altLang="en-US" sz="2400" b="1"/>
              <a:t>실현가능성</a:t>
            </a:r>
            <a:r>
              <a:rPr lang="en-US" altLang="ko-KR" sz="2400" b="1"/>
              <a:t>(Solution)</a:t>
            </a:r>
            <a:endParaRPr lang="ko-KR" altLang="en-US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1149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2-2. </a:t>
            </a:r>
            <a:r>
              <a:rPr lang="ko-KR" altLang="en-US" b="1">
                <a:latin typeface="맑은 고딕"/>
              </a:rPr>
              <a:t>창업아이템의 시장분석 및 경쟁력 확보 방안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endParaRPr lang="en-US" altLang="ko-KR" sz="10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 </a:t>
            </a:r>
            <a:endParaRPr lang="en-US" altLang="ko-KR" sz="14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1.</a:t>
            </a:r>
            <a:r>
              <a:rPr lang="ko-KR" altLang="en-US" sz="1400" i="1">
                <a:solidFill>
                  <a:srgbClr val="0000ff"/>
                </a:solidFill>
              </a:rPr>
              <a:t> 기능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효용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성분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디자인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스타일 등의 측면에서 현재시장에서의 대체제 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경쟁사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 대비 우위요소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추진일정등 기재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3. </a:t>
            </a:r>
            <a:r>
              <a:rPr lang="ko-KR" altLang="en-US" sz="2400" b="1"/>
              <a:t>성장전략</a:t>
            </a:r>
            <a:r>
              <a:rPr lang="en-US" altLang="ko-KR" sz="2400" b="1"/>
              <a:t>(Scale-up)</a:t>
            </a:r>
            <a:endParaRPr lang="ko-KR" altLang="en-US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72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3-1. </a:t>
            </a:r>
            <a:r>
              <a:rPr lang="ko-KR" altLang="en-US" b="1">
                <a:latin typeface="맑은 고딕"/>
              </a:rPr>
              <a:t>시장진입 및 성과창출 전략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endParaRPr lang="en-US" altLang="ko-KR" sz="1000" i="1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 1.</a:t>
            </a:r>
            <a:r>
              <a:rPr lang="ko-KR" altLang="en-US" sz="1400" i="1">
                <a:solidFill>
                  <a:srgbClr val="0000ff"/>
                </a:solidFill>
              </a:rPr>
              <a:t> 주 소비자측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시장진출 전략 등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3. </a:t>
            </a:r>
            <a:r>
              <a:rPr lang="ko-KR" altLang="en-US" sz="2400" b="1"/>
              <a:t>성장전략</a:t>
            </a:r>
            <a:r>
              <a:rPr lang="en-US" altLang="ko-KR" sz="2400" b="1"/>
              <a:t>(Scale-up)</a:t>
            </a:r>
            <a:endParaRPr lang="ko-KR" altLang="en-US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72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3-2. </a:t>
            </a:r>
            <a:r>
              <a:rPr lang="ko-KR" altLang="en-US" b="1">
                <a:latin typeface="맑은 고딕"/>
              </a:rPr>
              <a:t>자금소요 및 조달계획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endParaRPr lang="en-US" altLang="ko-KR" sz="10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 1.</a:t>
            </a:r>
            <a:r>
              <a:rPr lang="ko-KR" altLang="en-US" sz="1400" i="1">
                <a:solidFill>
                  <a:srgbClr val="0000ff"/>
                </a:solidFill>
              </a:rPr>
              <a:t> 제품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서비스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의 성공을 위한 자금소요 금액과 조달계획 등을 기재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/>
        </p:nvCxnSpPr>
        <p:spPr>
          <a:xfrm>
            <a:off x="85388" y="764704"/>
            <a:ext cx="8951108" cy="197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03170" y="292006"/>
            <a:ext cx="8733326" cy="449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altLang="ko-KR" sz="2400" b="1"/>
              <a:t>4. </a:t>
            </a:r>
            <a:r>
              <a:rPr lang="ko-KR" altLang="en-US" sz="2400" b="1"/>
              <a:t>팀 구성</a:t>
            </a:r>
            <a:r>
              <a:rPr lang="en-US" altLang="ko-KR" sz="2400" b="1"/>
              <a:t>(Team)</a:t>
            </a:r>
            <a:endParaRPr lang="en-US" altLang="ko-KR" sz="2400" b="1"/>
          </a:p>
        </p:txBody>
      </p:sp>
      <p:sp>
        <p:nvSpPr>
          <p:cNvPr id="8" name="직사각형 7"/>
          <p:cNvSpPr/>
          <p:nvPr/>
        </p:nvSpPr>
        <p:spPr>
          <a:xfrm>
            <a:off x="395536" y="1124744"/>
            <a:ext cx="8640960" cy="721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043056">
              <a:buSzPct val="120000"/>
              <a:defRPr/>
            </a:pPr>
            <a:r>
              <a:rPr lang="en-US" altLang="ko-KR" b="1">
                <a:latin typeface="맑은 고딕"/>
              </a:rPr>
              <a:t>4-1. </a:t>
            </a:r>
            <a:r>
              <a:rPr lang="ko-KR" altLang="en-US" b="1">
                <a:latin typeface="맑은 고딕"/>
              </a:rPr>
              <a:t>대표자 및 팀원의 보유역량</a:t>
            </a:r>
            <a:endParaRPr lang="ko-KR" altLang="en-US" b="1">
              <a:latin typeface="맑은 고딕"/>
            </a:endParaRPr>
          </a:p>
          <a:p>
            <a:pPr defTabSz="1043056">
              <a:buSzPct val="120000"/>
              <a:defRPr/>
            </a:pPr>
            <a:r>
              <a:rPr lang="en-US" altLang="ko-KR" sz="1000" i="1">
                <a:solidFill>
                  <a:srgbClr val="0000ff"/>
                </a:solidFill>
              </a:rPr>
              <a:t> </a:t>
            </a:r>
            <a:endParaRPr lang="en-US" altLang="ko-KR" sz="1000" i="1">
              <a:solidFill>
                <a:srgbClr val="0000ff"/>
              </a:solidFill>
            </a:endParaRPr>
          </a:p>
          <a:p>
            <a:pPr latinLnBrk="0">
              <a:defRPr/>
            </a:pPr>
            <a:r>
              <a:rPr lang="en-US" altLang="ko-KR" sz="1400" i="1">
                <a:solidFill>
                  <a:srgbClr val="0000ff"/>
                </a:solidFill>
              </a:rPr>
              <a:t>※  (</a:t>
            </a:r>
            <a:r>
              <a:rPr lang="ko-KR" altLang="en-US" sz="1400" i="1">
                <a:solidFill>
                  <a:srgbClr val="0000ff"/>
                </a:solidFill>
              </a:rPr>
              <a:t>작성요령</a:t>
            </a:r>
            <a:r>
              <a:rPr lang="en-US" altLang="ko-KR" sz="1400" i="1">
                <a:solidFill>
                  <a:srgbClr val="0000ff"/>
                </a:solidFill>
              </a:rPr>
              <a:t>) </a:t>
            </a:r>
            <a:r>
              <a:rPr lang="ko-KR" altLang="en-US" sz="1400" i="1">
                <a:solidFill>
                  <a:srgbClr val="0000ff"/>
                </a:solidFill>
              </a:rPr>
              <a:t>대표자 팀원 </a:t>
            </a:r>
            <a:r>
              <a:rPr lang="en-US" altLang="ko-KR" sz="1400" i="1">
                <a:solidFill>
                  <a:srgbClr val="0000ff"/>
                </a:solidFill>
              </a:rPr>
              <a:t>(</a:t>
            </a:r>
            <a:r>
              <a:rPr lang="ko-KR" altLang="en-US" sz="1400" i="1">
                <a:solidFill>
                  <a:srgbClr val="0000ff"/>
                </a:solidFill>
              </a:rPr>
              <a:t>업무파트너</a:t>
            </a:r>
            <a:r>
              <a:rPr lang="en-US" altLang="ko-KR" sz="1400" i="1">
                <a:solidFill>
                  <a:srgbClr val="0000ff"/>
                </a:solidFill>
              </a:rPr>
              <a:t>)</a:t>
            </a:r>
            <a:r>
              <a:rPr lang="ko-KR" altLang="en-US" sz="1400" i="1">
                <a:solidFill>
                  <a:srgbClr val="0000ff"/>
                </a:solidFill>
              </a:rPr>
              <a:t> 보유하고 있는 경험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기술력</a:t>
            </a:r>
            <a:r>
              <a:rPr lang="en-US" altLang="ko-KR" sz="1400" i="1">
                <a:solidFill>
                  <a:srgbClr val="0000ff"/>
                </a:solidFill>
              </a:rPr>
              <a:t>,</a:t>
            </a:r>
            <a:r>
              <a:rPr lang="ko-KR" altLang="en-US" sz="1400" i="1">
                <a:solidFill>
                  <a:srgbClr val="0000ff"/>
                </a:solidFill>
              </a:rPr>
              <a:t> 노하우 등 기재</a:t>
            </a:r>
            <a:endParaRPr lang="ko-KR" altLang="en-US" sz="1400" i="1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물방울">
  <a:themeElements>
    <a:clrScheme name="물방울">
      <a:dk1>
        <a:srgbClr val="333333"/>
      </a:dk1>
      <a:lt1>
        <a:srgbClr val="ffffff"/>
      </a:lt1>
      <a:dk2>
        <a:srgbClr val="24aa7e"/>
      </a:dk2>
      <a:lt2>
        <a:srgbClr val="b9d6db"/>
      </a:lt2>
      <a:accent1>
        <a:srgbClr val="2e6774"/>
      </a:accent1>
      <a:accent2>
        <a:srgbClr val="00825a"/>
      </a:accent2>
      <a:accent3>
        <a:srgbClr val="31255d"/>
      </a:accent3>
      <a:accent4>
        <a:srgbClr val="49711e"/>
      </a:accent4>
      <a:accent5>
        <a:srgbClr val="92d050"/>
      </a:accent5>
      <a:accent6>
        <a:srgbClr val="f79646"/>
      </a:accent6>
      <a:hlink>
        <a:srgbClr val="0000ff"/>
      </a:hlink>
      <a:folHlink>
        <a:srgbClr val="800080"/>
      </a:folHlink>
    </a:clrScheme>
    <a:fontScheme name="물방울">
      <a:majorFont>
        <a:latin typeface="Tahoma"/>
        <a:ea typeface=""/>
        <a:cs typeface=""/>
        <a:font script="Jpan" typeface="MS PGothic"/>
        <a:font script="Hang" typeface="한컴 윤고딕 24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한컴 윤고딕 230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물방울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254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100000"/>
                <a:alpha val="100000"/>
                <a:hueMod val="600000"/>
                <a:satMod val="100000"/>
                <a:lumMod val="100000"/>
              </a:schemeClr>
            </a:gs>
            <a:gs pos="50000">
              <a:schemeClr val="phClr">
                <a:tint val="30000"/>
                <a:shade val="80000"/>
                <a:alpha val="100000"/>
                <a:hueMod val="100000"/>
                <a:satMod val="100000"/>
                <a:lumMod val="100000"/>
              </a:schemeClr>
            </a:gs>
            <a:gs pos="100000">
              <a:schemeClr val="phClr">
                <a:tint val="20000"/>
                <a:shade val="100000"/>
                <a:alpha val="100000"/>
                <a:satMod val="200000"/>
                <a:lum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220</ep:Words>
  <ep:PresentationFormat>화면 슬라이드 쇼(4:3)</ep:PresentationFormat>
  <ep:Paragraphs>48</ep:Paragraphs>
  <ep:Slides>10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ep:HeadingPairs>
  <ep:TitlesOfParts>
    <vt:vector size="11" baseType="lpstr">
      <vt:lpstr>물방울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2016-05-27T01:27:44.000</dcterms:created>
  <dc:creator>박민배</dc:creator>
  <cp:lastModifiedBy>박선주</cp:lastModifiedBy>
  <dcterms:modified xsi:type="dcterms:W3CDTF">2022-04-08T05:36:26.282</dcterms:modified>
  <cp:revision>88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